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614" r:id="rId2"/>
    <p:sldId id="619" r:id="rId3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116" d="100"/>
          <a:sy n="116" d="100"/>
        </p:scale>
        <p:origin x="1578" y="108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2017-10-12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WF on </a:t>
            </a:r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resource selection procedure for Mode 4 PC5 CA 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>
            <a:normAutofit/>
          </a:bodyPr>
          <a:lstStyle/>
          <a:p>
            <a:pPr latinLnBrk="0"/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ZTE, Huawei, Nokia, NSB, NTT DOCOMO, Samsung, Panasonic,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CATT,</a:t>
            </a:r>
            <a:r>
              <a:rPr lang="ko-KR" altLang="en-US" sz="280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altLang="ko-KR" sz="280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NEC</a:t>
            </a:r>
            <a:endParaRPr lang="en-US" altLang="zh-CN" sz="2800" dirty="0">
              <a:solidFill>
                <a:schemeClr val="tx1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</a:t>
            </a:r>
            <a:r>
              <a:rPr lang="en-US" altLang="ko-KR" b="1" dirty="0" smtClean="0">
                <a:latin typeface="Calibri" pitchFamily="34" charset="0"/>
              </a:rPr>
              <a:t>90bis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R1-1719028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Prague, Czech Republic, 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  <a:r>
              <a:rPr lang="en-GB" altLang="ko-KR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13</a:t>
            </a:r>
            <a:r>
              <a:rPr lang="en-GB" altLang="ko-KR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October 2017</a:t>
            </a:r>
            <a:endParaRPr lang="ko-KR" altLang="ko-KR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6.2.3.1.1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After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determining the subset of resources (denoted by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US" altLang="ko-KR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) to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be reported to higher layers for each TX carrier, the following aspects could be considered for further study of potential enhancement to Rel-14 resource selection procedure.</a:t>
            </a: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UE’s limited TX capability </a:t>
            </a: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TX chain switching time</a:t>
            </a: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Half duplex problem</a:t>
            </a: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TX power budget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constraint</a:t>
            </a:r>
            <a:endParaRPr lang="en-US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34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24188</TotalTime>
  <Words>99</Words>
  <Application>Microsoft Office PowerPoint</Application>
  <PresentationFormat>화면 슬라이드 쇼(4:3)</PresentationFormat>
  <Paragraphs>12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2" baseType="lpstr">
      <vt:lpstr>宋体</vt:lpstr>
      <vt:lpstr>굴림</vt:lpstr>
      <vt:lpstr>돋움</vt:lpstr>
      <vt:lpstr>맑은 고딕</vt:lpstr>
      <vt:lpstr>Arial</vt:lpstr>
      <vt:lpstr>Calibri</vt:lpstr>
      <vt:lpstr>Palatino Linotype</vt:lpstr>
      <vt:lpstr>Times New Roman</vt:lpstr>
      <vt:lpstr>Wingdings</vt:lpstr>
      <vt:lpstr>Office 테마</vt:lpstr>
      <vt:lpstr>WF on resource selection procedure for Mode 4 PC5 CA </vt:lpstr>
      <vt:lpstr>Proposals</vt:lpstr>
    </vt:vector>
  </TitlesOfParts>
  <Company>NEX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1975</cp:revision>
  <dcterms:created xsi:type="dcterms:W3CDTF">2011-09-26T04:10:00Z</dcterms:created>
  <dcterms:modified xsi:type="dcterms:W3CDTF">2017-10-12T09:20:00Z</dcterms:modified>
</cp:coreProperties>
</file>