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71" r:id="rId3"/>
    <p:sldId id="272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>
      <p:cViewPr varScale="1">
        <p:scale>
          <a:sx n="78" d="100"/>
          <a:sy n="78" d="100"/>
        </p:scale>
        <p:origin x="180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EA3E6-1662-4984-B7EF-4072F09B2AAB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C9C22-0542-402D-882C-6ED2E7251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48992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EA3E6-1662-4984-B7EF-4072F09B2AAB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C9C22-0542-402D-882C-6ED2E7251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2562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EA3E6-1662-4984-B7EF-4072F09B2AAB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C9C22-0542-402D-882C-6ED2E7251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5260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EA3E6-1662-4984-B7EF-4072F09B2AAB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C9C22-0542-402D-882C-6ED2E7251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74436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EA3E6-1662-4984-B7EF-4072F09B2AAB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C9C22-0542-402D-882C-6ED2E7251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69309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EA3E6-1662-4984-B7EF-4072F09B2AAB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C9C22-0542-402D-882C-6ED2E7251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0808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EA3E6-1662-4984-B7EF-4072F09B2AAB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C9C22-0542-402D-882C-6ED2E7251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50597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EA3E6-1662-4984-B7EF-4072F09B2AAB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C9C22-0542-402D-882C-6ED2E7251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662918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EA3E6-1662-4984-B7EF-4072F09B2AAB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C9C22-0542-402D-882C-6ED2E7251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7279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EA3E6-1662-4984-B7EF-4072F09B2AAB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C9C22-0542-402D-882C-6ED2E7251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75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EA3E6-1662-4984-B7EF-4072F09B2AAB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C9C22-0542-402D-882C-6ED2E7251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16570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DEA3E6-1662-4984-B7EF-4072F09B2AAB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CC9C22-0542-402D-882C-6ED2E7251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570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5F66227-D209-4CF9-9D56-B337B3F3A2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76872"/>
            <a:ext cx="9144000" cy="1593131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/>
              <a:t>Proposal on PDCCH </a:t>
            </a:r>
            <a:r>
              <a:rPr kumimoji="1" lang="en-US" altLang="ja-JP" dirty="0" err="1"/>
              <a:t>interleaver</a:t>
            </a:r>
            <a:endParaRPr kumimoji="1" lang="ja-JP" altLang="en-US" dirty="0"/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D5F639DB-634E-4B0B-BA81-628043322D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725144"/>
            <a:ext cx="9144000" cy="532656"/>
          </a:xfrm>
        </p:spPr>
        <p:txBody>
          <a:bodyPr/>
          <a:lstStyle/>
          <a:p>
            <a:r>
              <a:rPr kumimoji="1" lang="en-US" altLang="ja-JP" dirty="0"/>
              <a:t>NTT DOCOMO, INC.</a:t>
            </a:r>
            <a:endParaRPr kumimoji="1" lang="ja-JP" altLang="en-US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DB07C534-950E-45EC-AEDB-92492B33D9D2}"/>
              </a:ext>
            </a:extLst>
          </p:cNvPr>
          <p:cNvSpPr/>
          <p:nvPr/>
        </p:nvSpPr>
        <p:spPr>
          <a:xfrm>
            <a:off x="191344" y="548680"/>
            <a:ext cx="485729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ja-JP" sz="2400" b="1" dirty="0">
                <a:ea typeface="ＭＳ ゴシック" panose="020B0609070205080204" pitchFamily="49" charset="-128"/>
              </a:rPr>
              <a:t>3GPP TSG RAN WG1 Meeting 90bis</a:t>
            </a:r>
          </a:p>
          <a:p>
            <a:pPr>
              <a:spcAft>
                <a:spcPts val="0"/>
              </a:spcAft>
            </a:pPr>
            <a:r>
              <a:rPr lang="en-GB" altLang="ja-JP" sz="2400" b="1" dirty="0">
                <a:ea typeface="ＭＳ ゴシック" panose="020B0609070205080204" pitchFamily="49" charset="-128"/>
                <a:cs typeface="Arial" panose="020B0604020202020204" pitchFamily="34" charset="0"/>
              </a:rPr>
              <a:t>Prague, CZ, 9th – 13th, October 2017</a:t>
            </a:r>
          </a:p>
          <a:p>
            <a:pPr>
              <a:spcAft>
                <a:spcPts val="0"/>
              </a:spcAft>
            </a:pPr>
            <a:r>
              <a:rPr lang="en-GB" altLang="ja-JP" sz="2400" b="1" dirty="0">
                <a:ea typeface="ＭＳ ゴシック" panose="020B0609070205080204" pitchFamily="49" charset="-128"/>
                <a:cs typeface="Arial" panose="020B0604020202020204" pitchFamily="34" charset="0"/>
              </a:rPr>
              <a:t>Agenda item: 7.3.1.1</a:t>
            </a:r>
            <a:endParaRPr lang="ja-JP" altLang="ja-JP" sz="1400" b="1" dirty="0">
              <a:ea typeface="ＭＳ 明朝" panose="02020609040205080304" pitchFamily="17" charset="-128"/>
              <a:cs typeface="Times New Roman" panose="02020603050405020304" pitchFamily="18" charset="0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2A0D9CC-9E52-4C44-818D-D7217D92D4FE}"/>
              </a:ext>
            </a:extLst>
          </p:cNvPr>
          <p:cNvSpPr/>
          <p:nvPr/>
        </p:nvSpPr>
        <p:spPr>
          <a:xfrm>
            <a:off x="10160342" y="548680"/>
            <a:ext cx="16962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GB" altLang="ja-JP" sz="2400" b="1">
                <a:ea typeface="ＭＳ ゴシック" panose="020B0609070205080204" pitchFamily="49" charset="-128"/>
              </a:rPr>
              <a:t>R1-1719026</a:t>
            </a:r>
            <a:endParaRPr lang="ja-JP" altLang="ja-JP" sz="1400" b="1" dirty="0">
              <a:ea typeface="ＭＳ 明朝" panose="02020609040205080304" pitchFamily="17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76231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B13001D-3CDA-4EDC-8C94-89D4930213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38DEA29-B177-4F8D-B0AE-81F37BF528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43736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dirty="0"/>
              <a:t>NR support following </a:t>
            </a:r>
            <a:r>
              <a:rPr lang="en-US" altLang="ja-JP" dirty="0" err="1"/>
              <a:t>interleaver</a:t>
            </a:r>
            <a:endParaRPr lang="en-US" altLang="ja-JP" dirty="0"/>
          </a:p>
          <a:p>
            <a:pPr lvl="1"/>
            <a:r>
              <a:rPr lang="en-US" altLang="ja-JP" dirty="0"/>
              <a:t>First interleaving is a block </a:t>
            </a:r>
            <a:r>
              <a:rPr lang="en-US" altLang="ja-JP" dirty="0" err="1"/>
              <a:t>interleaver</a:t>
            </a:r>
            <a:r>
              <a:rPr lang="en-US" altLang="ja-JP" dirty="0"/>
              <a:t> within X RBs where the interleaving unit is a REG bundle</a:t>
            </a:r>
          </a:p>
          <a:p>
            <a:pPr lvl="2"/>
            <a:r>
              <a:rPr lang="en-US" altLang="ja-JP" dirty="0"/>
              <a:t>The block </a:t>
            </a:r>
            <a:r>
              <a:rPr lang="en-US" altLang="ja-JP" dirty="0" err="1"/>
              <a:t>interleaver</a:t>
            </a:r>
            <a:r>
              <a:rPr lang="en-US" altLang="ja-JP" dirty="0"/>
              <a:t> has X/6-rows and 6/Z-columns where Z is the REG bundle size in frequency-domain where write in the row and read in the column</a:t>
            </a:r>
          </a:p>
          <a:p>
            <a:pPr lvl="1"/>
            <a:r>
              <a:rPr lang="en-US" altLang="ja-JP" dirty="0"/>
              <a:t>Second interleaving is a block </a:t>
            </a:r>
            <a:r>
              <a:rPr lang="en-US" altLang="ja-JP" dirty="0" err="1"/>
              <a:t>interleaver</a:t>
            </a:r>
            <a:r>
              <a:rPr lang="en-US" altLang="ja-JP" dirty="0"/>
              <a:t> within the CORESET where the interleaving unit is Y RBs without any further permutation with cyclic shift of the interleaving unit based on the configurable ID which is independent parameter from the configurable ID for DMRS</a:t>
            </a:r>
          </a:p>
          <a:p>
            <a:pPr lvl="2"/>
            <a:r>
              <a:rPr lang="en-US" altLang="ja-JP" dirty="0"/>
              <a:t>The block </a:t>
            </a:r>
            <a:r>
              <a:rPr lang="en-US" altLang="ja-JP" dirty="0" err="1"/>
              <a:t>interleaver</a:t>
            </a:r>
            <a:r>
              <a:rPr lang="en-US" altLang="ja-JP" dirty="0"/>
              <a:t> is A-rows and P/A-columns where P is the number of interleaving unit for the second interleaving for the given CORESET where write in the row and read in the column</a:t>
            </a:r>
          </a:p>
          <a:p>
            <a:pPr lvl="1"/>
            <a:r>
              <a:rPr lang="en-US" altLang="ja-JP" dirty="0"/>
              <a:t>UE</a:t>
            </a:r>
            <a:r>
              <a:rPr lang="ja-JP" altLang="en-US" dirty="0"/>
              <a:t> </a:t>
            </a:r>
            <a:r>
              <a:rPr lang="en-US" altLang="ja-JP" dirty="0"/>
              <a:t>is</a:t>
            </a:r>
            <a:r>
              <a:rPr lang="ja-JP" altLang="en-US" dirty="0"/>
              <a:t> </a:t>
            </a:r>
            <a:r>
              <a:rPr lang="en-US" altLang="ja-JP" dirty="0"/>
              <a:t>configured</a:t>
            </a:r>
            <a:r>
              <a:rPr lang="ja-JP" altLang="en-US" dirty="0"/>
              <a:t> </a:t>
            </a:r>
            <a:r>
              <a:rPr lang="en-US" altLang="ja-JP" dirty="0"/>
              <a:t>with</a:t>
            </a:r>
            <a:r>
              <a:rPr lang="ja-JP" altLang="en-US" dirty="0"/>
              <a:t> </a:t>
            </a:r>
            <a:r>
              <a:rPr lang="en-US" altLang="ja-JP" dirty="0"/>
              <a:t>one of the following:</a:t>
            </a:r>
          </a:p>
          <a:p>
            <a:pPr lvl="2"/>
            <a:r>
              <a:rPr lang="en-US" altLang="ja-JP" dirty="0"/>
              <a:t>X is configurable b/w 12 and 18, Y = 6, A = X/Y</a:t>
            </a:r>
          </a:p>
          <a:p>
            <a:pPr lvl="2"/>
            <a:r>
              <a:rPr lang="en-US" altLang="ja-JP" dirty="0"/>
              <a:t>First-step </a:t>
            </a:r>
            <a:r>
              <a:rPr lang="en-US" altLang="ja-JP" dirty="0" err="1"/>
              <a:t>interleaver</a:t>
            </a:r>
            <a:r>
              <a:rPr lang="en-US" altLang="ja-JP" dirty="0"/>
              <a:t> is bypassed, and second-step </a:t>
            </a:r>
            <a:r>
              <a:rPr lang="en-US" altLang="ja-JP" dirty="0" err="1"/>
              <a:t>interleaver</a:t>
            </a:r>
            <a:r>
              <a:rPr lang="en-US" altLang="ja-JP" dirty="0"/>
              <a:t> is A-rows and (P/A)-columns and Y = Z where the value of A is configurable among {2, 3, and 6}</a:t>
            </a: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9108623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F10B50E-D3FF-4282-9AB0-F0EB7FD50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64C0B37-8892-405E-8654-F887A4C869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If no consensus is made by Friday, we will define LTE based </a:t>
            </a:r>
            <a:r>
              <a:rPr lang="en-US" altLang="ja-JP" dirty="0" err="1"/>
              <a:t>interleaver</a:t>
            </a:r>
            <a:r>
              <a:rPr lang="en-US" altLang="ja-JP" dirty="0"/>
              <a:t> with a specific design with the </a:t>
            </a:r>
            <a:r>
              <a:rPr lang="en-US" altLang="ja-JP" dirty="0" err="1"/>
              <a:t>interleaver</a:t>
            </a:r>
            <a:r>
              <a:rPr lang="en-US" altLang="ja-JP" dirty="0"/>
              <a:t> unit as a REG bundle</a:t>
            </a:r>
          </a:p>
        </p:txBody>
      </p:sp>
    </p:spTree>
    <p:extLst>
      <p:ext uri="{BB962C8B-B14F-4D97-AF65-F5344CB8AC3E}">
        <p14:creationId xmlns:p14="http://schemas.microsoft.com/office/powerpoint/2010/main" val="8426365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725</TotalTime>
  <Words>251</Words>
  <Application>Microsoft Office PowerPoint</Application>
  <PresentationFormat>ワイド画面</PresentationFormat>
  <Paragraphs>17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12" baseType="lpstr">
      <vt:lpstr>ＭＳ ゴシック</vt:lpstr>
      <vt:lpstr>ＭＳ 明朝</vt:lpstr>
      <vt:lpstr>游ゴシック</vt:lpstr>
      <vt:lpstr>游ゴシック Light</vt:lpstr>
      <vt:lpstr>Arial</vt:lpstr>
      <vt:lpstr>Calibri</vt:lpstr>
      <vt:lpstr>Calibri Light</vt:lpstr>
      <vt:lpstr>Times New Roman</vt:lpstr>
      <vt:lpstr>Office Theme</vt:lpstr>
      <vt:lpstr>Proposal on PDCCH interleaver</vt:lpstr>
      <vt:lpstr>Proposal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Fred TAKEDA</dc:creator>
  <cp:lastModifiedBy>Fred TAKEDA</cp:lastModifiedBy>
  <cp:revision>53</cp:revision>
  <dcterms:created xsi:type="dcterms:W3CDTF">2017-10-09T15:17:45Z</dcterms:created>
  <dcterms:modified xsi:type="dcterms:W3CDTF">2017-10-11T15:43:36Z</dcterms:modified>
</cp:coreProperties>
</file>