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6" r:id="rId5"/>
    <p:sldId id="39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7" d="100"/>
          <a:sy n="67" d="100"/>
        </p:scale>
        <p:origin x="-1614" y="-9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9146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beam indication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90bis 			</a:t>
            </a:r>
            <a:r>
              <a:rPr lang="en-US" altLang="zh-CN" sz="2000" smtClean="0"/>
              <a:t>          R1-1719010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9th–13th, October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.2.2.3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 smtClean="0"/>
              <a:t>, LGE, </a:t>
            </a:r>
            <a:r>
              <a:rPr lang="en-US" altLang="it-IT" sz="2400" dirty="0" smtClean="0"/>
              <a:t>CATT</a:t>
            </a:r>
            <a:r>
              <a:rPr lang="en-US" altLang="it-IT" sz="2400" smtClean="0"/>
              <a:t>, </a:t>
            </a:r>
            <a:r>
              <a:rPr lang="en-US" altLang="zh-CN" sz="2400" smtClean="0"/>
              <a:t>ASTRI</a:t>
            </a:r>
            <a:r>
              <a:rPr lang="en-US" altLang="zh-CN" sz="2400" smtClean="0"/>
              <a:t>, </a:t>
            </a:r>
            <a:r>
              <a:rPr lang="en-US" altLang="it-IT" sz="2400" smtClean="0"/>
              <a:t>[</a:t>
            </a:r>
            <a:r>
              <a:rPr lang="en-US" altLang="zh-CN" sz="2400" dirty="0" err="1" smtClean="0"/>
              <a:t>Huawei</a:t>
            </a:r>
            <a:r>
              <a:rPr lang="en-US" altLang="zh-CN" sz="2400" dirty="0" smtClean="0"/>
              <a:t>, Qualcomm, </a:t>
            </a:r>
            <a:r>
              <a:rPr lang="en-US" altLang="it-IT" sz="2400" dirty="0" smtClean="0"/>
              <a:t>Samsung, </a:t>
            </a:r>
            <a:r>
              <a:rPr lang="en-US" altLang="zh-CN" sz="2400" dirty="0" smtClean="0"/>
              <a:t>Intel, AT&amp;T</a:t>
            </a:r>
            <a:r>
              <a:rPr lang="en-US" altLang="it-IT" sz="2400" dirty="0" smtClean="0"/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indication have been reached:</a:t>
            </a:r>
          </a:p>
          <a:p>
            <a:pPr lvl="1" indent="-342900" algn="just" eaLnBrk="1" hangingPunct="1">
              <a:defRPr/>
            </a:pPr>
            <a:endParaRPr lang="en-US" altLang="zh-CN" sz="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defRPr/>
            </a:pPr>
            <a:r>
              <a:rPr lang="en-US" altLang="zh-CN" sz="1400" b="0" i="1" u="sng" dirty="0" smtClean="0">
                <a:latin typeface="Times New Roman" pitchFamily="18" charset="0"/>
                <a:cs typeface="Times New Roman" pitchFamily="18" charset="0"/>
              </a:rPr>
              <a:t>Agreement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A UE is RRC configured with a list of up to M candidate Transmission Configuration Indication (TCI) states at least for the purposes of QCL indication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Whether M equal to or larger than 2</a:t>
            </a:r>
            <a:r>
              <a:rPr lang="en-US" altLang="zh-CN" sz="1400" b="0" i="1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is for further study, where N is the size of the DCI field for PDSCH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FFS: Mapping between the candidate states to the states described by N bit DCI field for PDSCH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Each TCI state can be configured with one RS Set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Each ID (FFS: details of ID) of DL RS at least for the purpose of spatial QCL in an RS Set can refer to one of the following DL RS types: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SSB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Periodic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Aperiodic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Semi-persistent CSI-RS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For QCL indication for PDSCH: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When TCI states are used for QCL indication, the UE receives an N-bit TCI field in DCI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The UE assumes that the PDSCH DMRS is QCL with the DL RS(s) in the RS Set corresponding to the </a:t>
            </a:r>
            <a:r>
              <a:rPr lang="en-GB" altLang="zh-CN" sz="1400" b="0" i="1" dirty="0" err="1" smtClean="0">
                <a:latin typeface="Times New Roman" pitchFamily="18" charset="0"/>
                <a:cs typeface="Times New Roman" pitchFamily="18" charset="0"/>
              </a:rPr>
              <a:t>signaled</a:t>
            </a: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 TCI state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FFS: whether or not a QCL type is configured, configuration details are for further study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Whether or not the TCI field is always present in a given DL-related DCI is FFS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FFS: Whether or not the TCI field is in the same DCI as that containing the PDSCH scheduling assignment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zh-CN" altLang="zh-CN" sz="14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indication of spatial QCL assumption between DL RS antenna port(s) and DMRS antenna port(s) of DL data channel,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b="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b="0" dirty="0">
                <a:latin typeface="Times New Roman" pitchFamily="18" charset="0"/>
                <a:cs typeface="Times New Roman" pitchFamily="18" charset="0"/>
              </a:rPr>
              <a:t>UE is RRC configured with a list of up to M candidate Transmission Configuration Indication (TCI) states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at least for the purposes of QCL indication</a:t>
            </a:r>
            <a:endParaRPr lang="en-GB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can be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larger than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, where N is the size of the DCI field for PDSCH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MAC-CE is used to activate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candidate TCI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states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(if M &gt;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) and map the activated candidate TCI states into TCI states described by N bit DCI field for PDSCH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M is equal to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the candidate TCI states are mapped into TCI states in order by default.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The value of N is at most 2 bits</a:t>
            </a: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2314850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23835</TotalTime>
  <Words>405</Words>
  <Application>Microsoft Office PowerPoint</Application>
  <PresentationFormat>全屏显示(4:3)</PresentationFormat>
  <Paragraphs>36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DL beam indication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GAO Bo</cp:lastModifiedBy>
  <cp:revision>2407</cp:revision>
  <dcterms:created xsi:type="dcterms:W3CDTF">2007-12-19T20:51:45Z</dcterms:created>
  <dcterms:modified xsi:type="dcterms:W3CDTF">2017-10-11T12:36:59Z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</Properties>
</file>