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WF#2 on Sub-PRB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Sierra Wireless,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#90bis  						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	</a:t>
            </a:r>
            <a:r>
              <a:rPr lang="en-US" altLang="ko-KR" sz="2400" b="1">
                <a:latin typeface="Calibri" pitchFamily="34" charset="0"/>
                <a:cs typeface="Times New Roman" pitchFamily="18" charset="0"/>
              </a:rPr>
              <a:t>R1-1719000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Oct9th – 14th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Sub-PRB allocation in connected mode DCI design,</a:t>
            </a:r>
            <a:endParaRPr lang="en-CA" dirty="0"/>
          </a:p>
          <a:p>
            <a:pPr lvl="1"/>
            <a:r>
              <a:rPr lang="en-US" dirty="0"/>
              <a:t>A new UL grant format is designed</a:t>
            </a:r>
          </a:p>
          <a:p>
            <a:pPr lvl="1"/>
            <a:r>
              <a:rPr lang="en-US" dirty="0"/>
              <a:t>The new UL grant design shall supports both full PRB allocations and sub-PRB allocations</a:t>
            </a:r>
          </a:p>
          <a:p>
            <a:r>
              <a:rPr lang="en-US" dirty="0"/>
              <a:t>Sub-PRB shall at least support a maximum TBS of 504 bits</a:t>
            </a:r>
          </a:p>
          <a:p>
            <a:pPr lvl="1"/>
            <a:r>
              <a:rPr lang="en-US" dirty="0"/>
              <a:t>FFS: 1000 bits (would requires multiple RU’s per TB)</a:t>
            </a:r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3960</TotalTime>
  <Words>73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WF#2 on Sub-PRB for eFeMTC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143</cp:revision>
  <dcterms:created xsi:type="dcterms:W3CDTF">2017-05-15T09:46:56Z</dcterms:created>
  <dcterms:modified xsi:type="dcterms:W3CDTF">2017-10-11T10:48:22Z</dcterms:modified>
</cp:coreProperties>
</file>