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328" r:id="rId3"/>
    <p:sldId id="327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0066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보통 스타일 3 - 강조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보통 스타일 1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87" autoAdjust="0"/>
    <p:restoredTop sz="94660" autoAdjust="0"/>
  </p:normalViewPr>
  <p:slideViewPr>
    <p:cSldViewPr>
      <p:cViewPr varScale="1">
        <p:scale>
          <a:sx n="92" d="100"/>
          <a:sy n="92" d="100"/>
        </p:scale>
        <p:origin x="1668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4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9E814F00-5639-44E0-A858-0CA5F212ED7F}" type="datetimeFigureOut">
              <a:rPr lang="zh-CN" altLang="en-US"/>
              <a:pPr>
                <a:defRPr/>
              </a:pPr>
              <a:t>2017/10/11</a:t>
            </a:fld>
            <a:endParaRPr lang="en-US" altLang="zh-CN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219B0079-8CE4-4AFA-8EEF-DE6CC69CCF6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358061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475041C-2E68-449F-B2B4-DFDE878277CB}" type="slidenum">
              <a:rPr lang="zh-CN" altLang="en-US" smtClean="0"/>
              <a:pPr/>
              <a:t>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73801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B3A2AA-6107-4727-AB87-3027629D62F4}" type="datetimeFigureOut">
              <a:rPr lang="zh-CN" altLang="en-US"/>
              <a:pPr>
                <a:defRPr/>
              </a:pPr>
              <a:t>2017/10/11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FDFB1-5FDB-4074-AF70-4EFA2289478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339BFD-85E2-4780-8586-69F206F10660}" type="datetimeFigureOut">
              <a:rPr lang="zh-CN" altLang="en-US"/>
              <a:pPr>
                <a:defRPr/>
              </a:pPr>
              <a:t>2017/10/11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05C7FD-607B-42CD-AAE1-358F16C2460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80161-EE9D-4DA1-86EA-94977AC89654}" type="datetimeFigureOut">
              <a:rPr lang="zh-CN" altLang="en-US"/>
              <a:pPr>
                <a:defRPr/>
              </a:pPr>
              <a:t>2017/10/11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2CA29-9979-4AB8-8A6A-70787DBE8C1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50580-94AE-4899-A8F3-B1D365AE90D7}" type="datetimeFigureOut">
              <a:rPr lang="zh-CN" altLang="en-US"/>
              <a:pPr>
                <a:defRPr/>
              </a:pPr>
              <a:t>2017/10/11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FDAB2-57C3-479C-A7CF-3CD113966DD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D28492-A800-4B2E-8E72-B6D9798248F4}" type="datetimeFigureOut">
              <a:rPr lang="zh-CN" altLang="en-US"/>
              <a:pPr>
                <a:defRPr/>
              </a:pPr>
              <a:t>2017/10/11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2BC90-3A38-4966-9D16-A1E911DFE76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DFE37-A736-4F99-9D43-3C21C47549F0}" type="datetimeFigureOut">
              <a:rPr lang="zh-CN" altLang="en-US"/>
              <a:pPr>
                <a:defRPr/>
              </a:pPr>
              <a:t>2017/10/11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F944E-8BD2-4C1D-B9B4-602E1CA5D04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76754-30E3-4C2A-9C88-3A413D2643A3}" type="datetimeFigureOut">
              <a:rPr lang="zh-CN" altLang="en-US"/>
              <a:pPr>
                <a:defRPr/>
              </a:pPr>
              <a:t>2017/10/11</a:t>
            </a:fld>
            <a:endParaRPr lang="en-US" altLang="zh-CN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05C29-8268-48EC-A969-26CCD40A6A5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E8F7C6-EDA8-46C7-849D-D0E778CC524B}" type="datetimeFigureOut">
              <a:rPr lang="zh-CN" altLang="en-US"/>
              <a:pPr>
                <a:defRPr/>
              </a:pPr>
              <a:t>2017/10/11</a:t>
            </a:fld>
            <a:endParaRPr lang="en-US" altLang="zh-CN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C6F1DF-2AD3-4F2E-8639-01EE24FE3AC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964764-E8E1-4568-AD5A-F93EB11ADAC6}" type="datetimeFigureOut">
              <a:rPr lang="zh-CN" altLang="en-US"/>
              <a:pPr>
                <a:defRPr/>
              </a:pPr>
              <a:t>2017/10/11</a:t>
            </a:fld>
            <a:endParaRPr lang="en-US" altLang="zh-CN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C15455-B24C-41DC-A5AA-4C444FEF3B6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4E78A-9406-4A55-9078-9BFF2B4FE9B6}" type="datetimeFigureOut">
              <a:rPr lang="zh-CN" altLang="en-US"/>
              <a:pPr>
                <a:defRPr/>
              </a:pPr>
              <a:t>2017/10/11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F6EF4E-1DFB-4C86-97AD-95AE71623DC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DDD5E-E703-46C0-9927-E1008699B5D1}" type="datetimeFigureOut">
              <a:rPr lang="zh-CN" altLang="en-US"/>
              <a:pPr>
                <a:defRPr/>
              </a:pPr>
              <a:t>2017/10/11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FC89C5-73BE-4608-B314-1DA5F856B21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EBC8416-0CD9-4494-B84C-5BBC2537BE48}" type="datetimeFigureOut">
              <a:rPr lang="zh-CN" altLang="en-US"/>
              <a:pPr>
                <a:defRPr/>
              </a:pPr>
              <a:t>2017/10/11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ACEEE410-379E-473C-B17E-847ACA1469E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6.wmf"/><Relationship Id="rId4" Type="http://schemas.openxmlformats.org/officeDocument/2006/relationships/image" Target="../media/image3.wmf"/><Relationship Id="rId9" Type="http://schemas.openxmlformats.org/officeDocument/2006/relationships/oleObject" Target="../embeddings/oleObject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304800" y="2435225"/>
            <a:ext cx="8534400" cy="1470025"/>
          </a:xfrm>
        </p:spPr>
        <p:txBody>
          <a:bodyPr/>
          <a:lstStyle/>
          <a:p>
            <a:pPr eaLnBrk="1" hangingPunct="1"/>
            <a:r>
              <a:rPr lang="zh-CN" altLang="zh-CN" sz="3600" dirty="0"/>
              <a:t/>
            </a:r>
            <a:br>
              <a:rPr lang="zh-CN" altLang="zh-CN" sz="3600" dirty="0"/>
            </a:br>
            <a:r>
              <a:rPr lang="en-GB" altLang="ko-KR" sz="3600" dirty="0"/>
              <a:t>WF on </a:t>
            </a:r>
            <a:r>
              <a:rPr lang="en-US" altLang="ko-KR" sz="3600" dirty="0" smtClean="0"/>
              <a:t>NPUSCH scrambling for Rel-14 NB-</a:t>
            </a:r>
            <a:r>
              <a:rPr lang="en-US" altLang="ko-KR" sz="3600" dirty="0" err="1" smtClean="0"/>
              <a:t>IoT</a:t>
            </a:r>
            <a:endParaRPr lang="en-US" altLang="zh-CN" sz="3600" dirty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ZTE, </a:t>
            </a:r>
            <a:r>
              <a:rPr lang="en-US" altLang="zh-CN" sz="2800" dirty="0" err="1" smtClean="0">
                <a:solidFill>
                  <a:schemeClr val="tx1"/>
                </a:solidFill>
                <a:cs typeface="Times New Roman" pitchFamily="18" charset="0"/>
              </a:rPr>
              <a:t>LGE,Sanechips,Lenovo</a:t>
            </a:r>
            <a:r>
              <a:rPr lang="en-US" altLang="zh-CN" sz="2800" smtClean="0">
                <a:solidFill>
                  <a:schemeClr val="tx1"/>
                </a:solidFill>
                <a:cs typeface="Times New Roman" pitchFamily="18" charset="0"/>
              </a:rPr>
              <a:t>,[ Qualcomm]</a:t>
            </a:r>
            <a:endParaRPr lang="en-US" altLang="zh-CN" sz="2800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48768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Meeting #</a:t>
            </a:r>
            <a:r>
              <a:rPr lang="en-US" altLang="ko-KR" b="1" dirty="0" smtClean="0">
                <a:latin typeface="Calibri" pitchFamily="34" charset="0"/>
                <a:cs typeface="Times New Roman" pitchFamily="18" charset="0"/>
              </a:rPr>
              <a:t>90bis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r>
              <a:rPr lang="zh-CN" altLang="zh-CN" b="1" dirty="0">
                <a:latin typeface="Calibri" pitchFamily="34" charset="0"/>
                <a:cs typeface="Times New Roman" pitchFamily="18" charset="0"/>
              </a:rPr>
              <a:t>Prague, Czech Republic, </a:t>
            </a:r>
            <a:r>
              <a:rPr lang="en-US" altLang="zh-CN" b="1" dirty="0">
                <a:latin typeface="Calibri" pitchFamily="34" charset="0"/>
              </a:rPr>
              <a:t>9</a:t>
            </a:r>
            <a:r>
              <a:rPr lang="en-US" altLang="zh-CN" b="1" baseline="30000" dirty="0">
                <a:latin typeface="Calibri" pitchFamily="34" charset="0"/>
              </a:rPr>
              <a:t>th</a:t>
            </a:r>
            <a:r>
              <a:rPr lang="en-US" altLang="zh-CN" b="1" dirty="0">
                <a:latin typeface="Calibri" pitchFamily="34" charset="0"/>
              </a:rPr>
              <a:t> – 13</a:t>
            </a:r>
            <a:r>
              <a:rPr lang="en-US" altLang="zh-CN" b="1" baseline="30000" dirty="0">
                <a:latin typeface="Calibri" pitchFamily="34" charset="0"/>
              </a:rPr>
              <a:t>th</a:t>
            </a:r>
            <a:r>
              <a:rPr lang="en-US" altLang="zh-CN" b="1" dirty="0">
                <a:latin typeface="Calibri" pitchFamily="34" charset="0"/>
              </a:rPr>
              <a:t> October 2017 </a:t>
            </a:r>
            <a:r>
              <a:rPr lang="en-US" altLang="ko-KR" b="1" dirty="0" smtClean="0">
                <a:latin typeface="Calibri" pitchFamily="34" charset="0"/>
                <a:cs typeface="Times New Roman" pitchFamily="18" charset="0"/>
              </a:rPr>
              <a:t>Agenda 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item </a:t>
            </a:r>
            <a:r>
              <a:rPr lang="en-US" altLang="ko-KR" b="1" dirty="0" smtClean="0">
                <a:latin typeface="Calibri" pitchFamily="34" charset="0"/>
                <a:cs typeface="Times New Roman" pitchFamily="18" charset="0"/>
              </a:rPr>
              <a:t>6.1.1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2053" name="Rectangle 4"/>
          <p:cNvSpPr>
            <a:spLocks noChangeArrowheads="1"/>
          </p:cNvSpPr>
          <p:nvPr/>
        </p:nvSpPr>
        <p:spPr bwMode="auto">
          <a:xfrm>
            <a:off x="7391400" y="163791"/>
            <a:ext cx="1752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GB" dirty="0" smtClean="0"/>
              <a:t>R1-1718975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pic>
        <p:nvPicPr>
          <p:cNvPr id="32772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4515" y="3244205"/>
            <a:ext cx="3896591" cy="2866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图片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961" y="3260090"/>
            <a:ext cx="4446755" cy="2850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457200" y="1600200"/>
            <a:ext cx="861004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Further simulation result is provided based on the comments received last meeting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Not </a:t>
            </a:r>
            <a:r>
              <a:rPr lang="en-US" dirty="0" smtClean="0"/>
              <a:t>fully </a:t>
            </a:r>
            <a:r>
              <a:rPr lang="en-US" dirty="0" smtClean="0"/>
              <a:t>aligned </a:t>
            </a:r>
            <a:r>
              <a:rPr lang="en-US" dirty="0" err="1" smtClean="0"/>
              <a:t>interfer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Interference +Noise scenario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Both 3-tone </a:t>
            </a:r>
            <a:r>
              <a:rPr lang="en-US" dirty="0" smtClean="0"/>
              <a:t>and 6-tone </a:t>
            </a:r>
            <a:r>
              <a:rPr lang="en-US" dirty="0" smtClean="0"/>
              <a:t>cases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814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/>
          <a:lstStyle/>
          <a:p>
            <a:r>
              <a:rPr lang="en-US" altLang="zh-CN" dirty="0">
                <a:cs typeface="Times New Roman" pitchFamily="18" charset="0"/>
              </a:rPr>
              <a:t>Proposal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4518" y="762000"/>
            <a:ext cx="7907482" cy="4800601"/>
          </a:xfrm>
        </p:spPr>
        <p:txBody>
          <a:bodyPr/>
          <a:lstStyle/>
          <a:p>
            <a:r>
              <a:rPr lang="en-US" sz="2400" dirty="0" smtClean="0"/>
              <a:t>For Rel-14 NPUSCH , introduce the following symbol-level scrambling (after DFT, before IFFT )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sz="2000" dirty="0" smtClean="0"/>
          </a:p>
          <a:p>
            <a:endParaRPr lang="en-US" sz="2000" dirty="0"/>
          </a:p>
          <a:p>
            <a:r>
              <a:rPr lang="en-US" sz="2000" dirty="0" smtClean="0"/>
              <a:t>For multi-tone</a:t>
            </a:r>
            <a:endParaRPr lang="en-US" sz="20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4706318"/>
              </p:ext>
            </p:extLst>
          </p:nvPr>
        </p:nvGraphicFramePr>
        <p:xfrm>
          <a:off x="2743890" y="1781183"/>
          <a:ext cx="2334778" cy="3524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04" name="Equation" r:id="rId3" imgW="965200" imgH="203200" progId="Equation.DSMT4">
                  <p:embed/>
                </p:oleObj>
              </mc:Choice>
              <mc:Fallback>
                <p:oleObj name="Equation" r:id="rId3" imgW="965200" imgH="2032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890" y="1781183"/>
                        <a:ext cx="2334778" cy="35241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9953385"/>
              </p:ext>
            </p:extLst>
          </p:nvPr>
        </p:nvGraphicFramePr>
        <p:xfrm>
          <a:off x="3607442" y="2408760"/>
          <a:ext cx="4774558" cy="13896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05" name="Equation" r:id="rId5" imgW="2247900" imgH="800100" progId="Equation.DSMT4">
                  <p:embed/>
                </p:oleObj>
              </mc:Choice>
              <mc:Fallback>
                <p:oleObj name="Equation" r:id="rId5" imgW="2247900" imgH="8001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07442" y="2408760"/>
                        <a:ext cx="4774558" cy="138965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5035422"/>
              </p:ext>
            </p:extLst>
          </p:nvPr>
        </p:nvGraphicFramePr>
        <p:xfrm>
          <a:off x="2691389" y="4655183"/>
          <a:ext cx="3377265" cy="3686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06" name="Equation" r:id="rId7" imgW="2184400" imgH="241300" progId="Equation.DSMT4">
                  <p:embed/>
                </p:oleObj>
              </mc:Choice>
              <mc:Fallback>
                <p:oleObj name="Equation" r:id="rId7" imgW="2184400" imgH="2413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1389" y="4655183"/>
                        <a:ext cx="3377265" cy="36869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7318" y="-2286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29"/>
          <p:cNvSpPr>
            <a:spLocks noChangeArrowheads="1"/>
          </p:cNvSpPr>
          <p:nvPr/>
        </p:nvSpPr>
        <p:spPr bwMode="auto">
          <a:xfrm flipV="1">
            <a:off x="2133600" y="6141309"/>
            <a:ext cx="943896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138"/>
          <p:cNvSpPr>
            <a:spLocks noChangeArrowheads="1"/>
          </p:cNvSpPr>
          <p:nvPr/>
        </p:nvSpPr>
        <p:spPr bwMode="auto">
          <a:xfrm>
            <a:off x="2895600" y="506138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7419247"/>
              </p:ext>
            </p:extLst>
          </p:nvPr>
        </p:nvGraphicFramePr>
        <p:xfrm>
          <a:off x="1928940" y="5146461"/>
          <a:ext cx="5320755" cy="3941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07" name="Equation" r:id="rId9" imgW="3149600" imgH="228600" progId="Equation.DSMT4">
                  <p:embed/>
                </p:oleObj>
              </mc:Choice>
              <mc:Fallback>
                <p:oleObj name="Equation" r:id="rId9" imgW="3149600" imgH="228600" progId="Equation.DSMT4">
                  <p:embed/>
                  <p:pic>
                    <p:nvPicPr>
                      <p:cNvPr id="0" name="Object 1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8940" y="5146461"/>
                        <a:ext cx="5320755" cy="39413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39"/>
          <p:cNvSpPr>
            <a:spLocks noChangeArrowheads="1"/>
          </p:cNvSpPr>
          <p:nvPr/>
        </p:nvSpPr>
        <p:spPr bwMode="auto">
          <a:xfrm>
            <a:off x="2895600" y="572813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760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40735</TotalTime>
  <Words>73</Words>
  <Application>Microsoft Office PowerPoint</Application>
  <PresentationFormat>全屏显示(4:3)</PresentationFormat>
  <Paragraphs>17</Paragraphs>
  <Slides>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Malgun Gothic</vt:lpstr>
      <vt:lpstr>宋体</vt:lpstr>
      <vt:lpstr>Arial</vt:lpstr>
      <vt:lpstr>Calibri</vt:lpstr>
      <vt:lpstr>Times New Roman</vt:lpstr>
      <vt:lpstr>Office Theme</vt:lpstr>
      <vt:lpstr>Equation</vt:lpstr>
      <vt:lpstr> WF on NPUSCH scrambling for Rel-14 NB-IoT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Shupeng Li</cp:lastModifiedBy>
  <cp:revision>1309</cp:revision>
  <dcterms:created xsi:type="dcterms:W3CDTF">2010-05-12T23:28:36Z</dcterms:created>
  <dcterms:modified xsi:type="dcterms:W3CDTF">2017-10-11T06:18:03Z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1280969395</vt:lpwstr>
  </property>
</Properties>
</file>