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973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167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46377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6369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7025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312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21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039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3134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318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6362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80D190-EF11-4F77-B5BC-32EA7547D32E}" type="datetimeFigureOut">
              <a:rPr kumimoji="1" lang="ja-JP" altLang="en-US" smtClean="0"/>
              <a:t>2017/10/10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F1FB0-B679-4E53-8DBA-B4AC3E29A4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2558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interference detection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DOCOMO, </a:t>
            </a:r>
            <a:r>
              <a:rPr lang="en-US" altLang="ja-JP" dirty="0" smtClean="0"/>
              <a:t>Ericsson</a:t>
            </a:r>
            <a:endParaRPr kumimoji="1" lang="ja-JP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79266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3GPP TSG RAN WG1 Meeting 90bis	</a:t>
            </a:r>
            <a:r>
              <a:rPr lang="en-GB" altLang="ja-JP" b="1" dirty="0" smtClean="0"/>
              <a:t>			</a:t>
            </a:r>
            <a:r>
              <a:rPr lang="en-GB" altLang="ja-JP" b="1" dirty="0"/>
              <a:t>R1-1718896 </a:t>
            </a:r>
            <a:endParaRPr lang="ja-JP" altLang="ja-JP" dirty="0" smtClean="0"/>
          </a:p>
          <a:p>
            <a:r>
              <a:rPr lang="en-GB" altLang="ja-JP" b="1" dirty="0" smtClean="0"/>
              <a:t>Prague, CZ, 9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– 13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October 2017</a:t>
            </a:r>
            <a:endParaRPr lang="ja-JP" altLang="ja-JP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7366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/>
              <a:t>Agenda Item:	</a:t>
            </a:r>
            <a:r>
              <a:rPr lang="en-GB" altLang="ja-JP" dirty="0" smtClean="0"/>
              <a:t>6.2.7.4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49725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ja-JP" dirty="0" smtClean="0"/>
              <a:t>Measurement report with RSRP of serving cell and neighbor cells is beneficial for interference detection</a:t>
            </a:r>
          </a:p>
          <a:p>
            <a:pPr lvl="1"/>
            <a:r>
              <a:rPr lang="en-GB" altLang="ja-JP" dirty="0" smtClean="0"/>
              <a:t>Note: RAN1 assumes same RSRP measurement accuracy as in Rel-14</a:t>
            </a:r>
            <a:endParaRPr lang="en-GB" altLang="ja-JP" dirty="0"/>
          </a:p>
          <a:p>
            <a:pPr lvl="1"/>
            <a:r>
              <a:rPr lang="en-GB" altLang="ja-JP" dirty="0" smtClean="0"/>
              <a:t>Necessary enhancement on measurement report is up to RAN2</a:t>
            </a:r>
          </a:p>
          <a:p>
            <a:pPr lvl="1"/>
            <a:endParaRPr lang="en-GB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01962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3732</TotalTime>
  <Words>53</Words>
  <Application>Microsoft Office PowerPoint</Application>
  <PresentationFormat>画面に合わせる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WF on interference detection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</dc:creator>
  <cp:lastModifiedBy>Shinpei2</cp:lastModifiedBy>
  <cp:revision>134</cp:revision>
  <dcterms:created xsi:type="dcterms:W3CDTF">2016-10-06T11:44:35Z</dcterms:created>
  <dcterms:modified xsi:type="dcterms:W3CDTF">2017-10-10T07:48:47Z</dcterms:modified>
</cp:coreProperties>
</file>