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88" r:id="rId3"/>
    <p:sldId id="291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 varScale="1">
        <p:scale>
          <a:sx n="87" d="100"/>
          <a:sy n="87" d="100"/>
        </p:scale>
        <p:origin x="636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10/10/2017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WF on time index indication </a:t>
            </a:r>
            <a:br>
              <a:rPr lang="en-US" altLang="en-US" dirty="0"/>
            </a:br>
            <a:r>
              <a:rPr lang="en-US" altLang="en-US" dirty="0"/>
              <a:t>for half radio frame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</a:t>
            </a:r>
            <a:r>
              <a:rPr lang="en-US" altLang="en-US" sz="2800" dirty="0">
                <a:solidFill>
                  <a:schemeClr val="tx1"/>
                </a:solidFill>
              </a:rPr>
              <a:t>Electronics,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en-US" sz="2800" dirty="0" smtClean="0">
                <a:solidFill>
                  <a:schemeClr val="tx1"/>
                </a:solidFill>
              </a:rPr>
              <a:t>, ITL, KT, </a:t>
            </a:r>
          </a:p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NTT DOCOMO, </a:t>
            </a:r>
            <a:r>
              <a:rPr lang="en-US" altLang="en-US" sz="2800" dirty="0" smtClean="0">
                <a:solidFill>
                  <a:schemeClr val="tx1"/>
                </a:solidFill>
              </a:rPr>
              <a:t>ZTE</a:t>
            </a:r>
            <a:r>
              <a:rPr lang="en-US" altLang="en-US" sz="2800" dirty="0" smtClean="0">
                <a:solidFill>
                  <a:schemeClr val="tx1"/>
                </a:solidFill>
              </a:rPr>
              <a:t>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Sanechips</a:t>
            </a:r>
            <a:r>
              <a:rPr lang="en-US" altLang="en-US" sz="2800" dirty="0" smtClean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/>
              <a:t>R1-1718875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smtClean="0"/>
              <a:t>#90bis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Prague, CZ, 9th – 13th, October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7.1.2.1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When </a:t>
            </a:r>
            <a:r>
              <a:rPr lang="en-US" altLang="ko-KR" sz="2000" dirty="0"/>
              <a:t>SS/PBCH block(s) are transmitted with 10ms and higher periodicity, the SS/PBCH blocks are transmitted in the </a:t>
            </a:r>
            <a:r>
              <a:rPr lang="en-US" altLang="ko-KR" sz="2000" dirty="0" smtClean="0"/>
              <a:t>1</a:t>
            </a:r>
            <a:r>
              <a:rPr lang="en-US" altLang="ko-KR" sz="2000" baseline="30000" dirty="0" smtClean="0"/>
              <a:t>st</a:t>
            </a:r>
            <a:r>
              <a:rPr lang="en-US" altLang="ko-KR" sz="2000" dirty="0" smtClean="0"/>
              <a:t> half </a:t>
            </a:r>
            <a:r>
              <a:rPr lang="en-US" altLang="ko-KR" sz="2000" dirty="0"/>
              <a:t>radio frame of a </a:t>
            </a:r>
            <a:r>
              <a:rPr lang="en-US" altLang="ko-KR" sz="2000" dirty="0" smtClean="0"/>
              <a:t>frame.</a:t>
            </a:r>
          </a:p>
          <a:p>
            <a:r>
              <a:rPr lang="en-US" altLang="ko-KR" sz="2000" dirty="0" smtClean="0"/>
              <a:t>When </a:t>
            </a:r>
            <a:r>
              <a:rPr lang="en-US" altLang="ko-KR" sz="2000" dirty="0"/>
              <a:t>SS/PBCH block(s) are transmitted with 5ms periodicity, the SS/PBCH blocks are transmitted in both the </a:t>
            </a:r>
            <a:r>
              <a:rPr lang="en-US" altLang="ko-KR" sz="2000" dirty="0" smtClean="0"/>
              <a:t>1</a:t>
            </a:r>
            <a:r>
              <a:rPr lang="en-US" altLang="ko-KR" sz="2000" baseline="30000" dirty="0" smtClean="0"/>
              <a:t>st</a:t>
            </a:r>
            <a:r>
              <a:rPr lang="en-US" altLang="ko-KR" sz="2000" dirty="0" smtClean="0"/>
              <a:t> half </a:t>
            </a:r>
            <a:r>
              <a:rPr lang="en-US" altLang="ko-KR" sz="2000" dirty="0"/>
              <a:t>radio frame and </a:t>
            </a:r>
            <a:r>
              <a:rPr lang="en-US" altLang="ko-KR" sz="2000" dirty="0" smtClean="0"/>
              <a:t>2</a:t>
            </a:r>
            <a:r>
              <a:rPr lang="en-US" altLang="ko-KR" sz="2000" baseline="30000" dirty="0" smtClean="0"/>
              <a:t>nd</a:t>
            </a:r>
            <a:r>
              <a:rPr lang="en-US" altLang="ko-KR" sz="2000" dirty="0" smtClean="0"/>
              <a:t> half </a:t>
            </a:r>
            <a:r>
              <a:rPr lang="en-US" altLang="ko-KR" sz="2000" dirty="0"/>
              <a:t>radio frame of a frame</a:t>
            </a:r>
            <a:r>
              <a:rPr lang="en-US" altLang="ko-KR" sz="2000" dirty="0" smtClean="0"/>
              <a:t>.</a:t>
            </a:r>
          </a:p>
          <a:p>
            <a:r>
              <a:rPr lang="en-US" altLang="ko-KR" sz="2000" dirty="0"/>
              <a:t>The half radio frame information is indicated by PBCH</a:t>
            </a:r>
          </a:p>
          <a:p>
            <a:pPr lvl="1"/>
            <a:r>
              <a:rPr lang="en-US" altLang="ko-KR" sz="1600" dirty="0"/>
              <a:t>Both explicit 1bit in PBCH payload and implicit indication method</a:t>
            </a:r>
          </a:p>
          <a:p>
            <a:endParaRPr lang="en-US" altLang="ko-KR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67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As </a:t>
            </a:r>
            <a:r>
              <a:rPr lang="en-US" altLang="ko-KR" sz="2000" dirty="0"/>
              <a:t>implicit indication method, one solution is selected among below alternatives: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Alt.1: </a:t>
            </a:r>
            <a:r>
              <a:rPr lang="en-US" altLang="ko-KR" sz="1600" dirty="0"/>
              <a:t>Polarity inversion </a:t>
            </a:r>
            <a:r>
              <a:rPr lang="en-US" altLang="ko-KR" sz="1600" dirty="0" smtClean="0"/>
              <a:t>of both two OFDM symbols for PBCH </a:t>
            </a:r>
          </a:p>
          <a:p>
            <a:pPr lvl="2"/>
            <a:r>
              <a:rPr lang="en-US" altLang="ko-KR" sz="1200" dirty="0" smtClean="0"/>
              <a:t>Polarity </a:t>
            </a:r>
            <a:r>
              <a:rPr lang="en-US" altLang="ko-KR" sz="1200" dirty="0"/>
              <a:t>of both two OFDM symbols for PBCH in the </a:t>
            </a:r>
            <a:r>
              <a:rPr lang="en-US" altLang="ko-KR" sz="1200" dirty="0" smtClean="0"/>
              <a:t>2</a:t>
            </a:r>
            <a:r>
              <a:rPr lang="en-US" altLang="ko-KR" sz="1200" baseline="30000" dirty="0" smtClean="0"/>
              <a:t>nd</a:t>
            </a:r>
            <a:r>
              <a:rPr lang="en-US" altLang="ko-KR" sz="1200" dirty="0" smtClean="0"/>
              <a:t> half </a:t>
            </a:r>
            <a:r>
              <a:rPr lang="en-US" altLang="ko-KR" sz="1200" dirty="0"/>
              <a:t>radio frame of a frame is inverted</a:t>
            </a:r>
            <a:r>
              <a:rPr lang="en-US" altLang="ko-KR" sz="1200" dirty="0" smtClean="0"/>
              <a:t>.</a:t>
            </a:r>
          </a:p>
          <a:p>
            <a:pPr lvl="1"/>
            <a:r>
              <a:rPr lang="en-US" altLang="ko-KR" sz="1600" dirty="0" smtClean="0"/>
              <a:t>Alt.2: </a:t>
            </a:r>
            <a:r>
              <a:rPr lang="en-US" altLang="ko-KR" sz="1600" dirty="0"/>
              <a:t>16 different PBCH DMRS </a:t>
            </a:r>
            <a:r>
              <a:rPr lang="en-US" altLang="ko-KR" sz="1600" dirty="0" smtClean="0"/>
              <a:t>sequences </a:t>
            </a:r>
            <a:endParaRPr lang="en-US" altLang="ko-KR" sz="1600" dirty="0"/>
          </a:p>
          <a:p>
            <a:pPr lvl="2"/>
            <a:r>
              <a:rPr lang="en-US" altLang="ko-KR" sz="1200" dirty="0"/>
              <a:t>In case of below 3GHz frequency range, 8 different PBCH DMRS sequence are used for 2 LSB of SS/PBCH block index indication (i.e. 4 different PBCH DMRS sequences are applied in </a:t>
            </a:r>
            <a:r>
              <a:rPr lang="en-US" altLang="ko-KR" sz="1200" dirty="0" smtClean="0"/>
              <a:t>the 1</a:t>
            </a:r>
            <a:r>
              <a:rPr lang="en-US" altLang="ko-KR" sz="1200" baseline="30000" dirty="0" smtClean="0"/>
              <a:t>st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half frame of a frame, and the other 4 different PBCH DMRS </a:t>
            </a:r>
            <a:r>
              <a:rPr lang="en-US" altLang="ko-KR" sz="1200" dirty="0" smtClean="0"/>
              <a:t>sequences </a:t>
            </a:r>
            <a:r>
              <a:rPr lang="en-US" altLang="ko-KR" sz="1200" dirty="0"/>
              <a:t>are applied in </a:t>
            </a:r>
            <a:r>
              <a:rPr lang="en-US" altLang="ko-KR" sz="1200" dirty="0" smtClean="0"/>
              <a:t>the 2</a:t>
            </a:r>
            <a:r>
              <a:rPr lang="en-US" altLang="ko-KR" sz="1200" baseline="30000" dirty="0" smtClean="0"/>
              <a:t>nd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half frame of a frame.). </a:t>
            </a:r>
          </a:p>
          <a:p>
            <a:pPr lvl="2"/>
            <a:r>
              <a:rPr lang="en-US" altLang="ko-KR" sz="1200" dirty="0"/>
              <a:t>In case of above 3GHz frequency range, 16 different PBCH DMRS </a:t>
            </a:r>
            <a:r>
              <a:rPr lang="en-US" altLang="ko-KR" sz="1200" dirty="0" smtClean="0"/>
              <a:t>sequences </a:t>
            </a:r>
            <a:r>
              <a:rPr lang="en-US" altLang="ko-KR" sz="1200" dirty="0"/>
              <a:t>are used for 3 LSB of SS/PBCH block index indication. (i.e. 8 different PBCH DMRS sequences are applied in </a:t>
            </a:r>
            <a:r>
              <a:rPr lang="en-US" altLang="ko-KR" sz="1200" dirty="0" smtClean="0"/>
              <a:t>the 1</a:t>
            </a:r>
            <a:r>
              <a:rPr lang="en-US" altLang="ko-KR" sz="1200" baseline="30000" dirty="0" smtClean="0"/>
              <a:t>st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half frame of a frame, and the other 8 different PBCH DMRS </a:t>
            </a:r>
            <a:r>
              <a:rPr lang="en-US" altLang="ko-KR" sz="1200" dirty="0" smtClean="0"/>
              <a:t>sequences </a:t>
            </a:r>
            <a:r>
              <a:rPr lang="en-US" altLang="ko-KR" sz="1200" dirty="0"/>
              <a:t>are applied </a:t>
            </a:r>
            <a:r>
              <a:rPr lang="en-US" altLang="ko-KR" sz="1200" dirty="0" smtClean="0"/>
              <a:t>in the </a:t>
            </a:r>
            <a:r>
              <a:rPr lang="en-US" altLang="ko-KR" sz="1200" dirty="0"/>
              <a:t>2</a:t>
            </a:r>
            <a:r>
              <a:rPr lang="en-US" altLang="ko-KR" sz="1200" baseline="30000" dirty="0"/>
              <a:t>nd</a:t>
            </a:r>
            <a:r>
              <a:rPr lang="en-US" altLang="ko-KR" sz="1200" dirty="0"/>
              <a:t> half frame of a frame.). </a:t>
            </a:r>
          </a:p>
          <a:p>
            <a:pPr lvl="1"/>
            <a:r>
              <a:rPr lang="en-US" altLang="ko-KR" sz="1600" dirty="0" smtClean="0"/>
              <a:t>Alt.3: </a:t>
            </a:r>
            <a:r>
              <a:rPr lang="en-US" altLang="ko-KR" sz="1600" dirty="0"/>
              <a:t>8 different PBCH DMRS </a:t>
            </a:r>
            <a:r>
              <a:rPr lang="en-US" altLang="ko-KR" sz="1600" dirty="0" smtClean="0"/>
              <a:t>sequences</a:t>
            </a:r>
            <a:endParaRPr lang="en-US" altLang="ko-KR" sz="1600" dirty="0"/>
          </a:p>
          <a:p>
            <a:pPr lvl="2"/>
            <a:r>
              <a:rPr lang="en-US" altLang="ko-KR" sz="1200" dirty="0"/>
              <a:t>In case of below 3GHz frequency range, 8 different PBCH DMRS sequence are used for 2 LSB of SS/PBCH block index indication (i.e. 4 different PBCH DMRS sequences are applied in </a:t>
            </a:r>
            <a:r>
              <a:rPr lang="en-US" altLang="ko-KR" sz="1200" dirty="0" smtClean="0"/>
              <a:t>the 1</a:t>
            </a:r>
            <a:r>
              <a:rPr lang="en-US" altLang="ko-KR" sz="1200" baseline="30000" dirty="0" smtClean="0"/>
              <a:t>st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half frame of a frame, and the other 4 different PBCH DMRS </a:t>
            </a:r>
            <a:r>
              <a:rPr lang="en-US" altLang="ko-KR" sz="1200" dirty="0" smtClean="0"/>
              <a:t>sequences </a:t>
            </a:r>
            <a:r>
              <a:rPr lang="en-US" altLang="ko-KR" sz="1200" dirty="0"/>
              <a:t>are applied in </a:t>
            </a:r>
            <a:r>
              <a:rPr lang="en-US" altLang="ko-KR" sz="1200" dirty="0" smtClean="0"/>
              <a:t>the 2</a:t>
            </a:r>
            <a:r>
              <a:rPr lang="en-US" altLang="ko-KR" sz="1200" baseline="30000" dirty="0" smtClean="0"/>
              <a:t>nd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half frame of a frame.). </a:t>
            </a:r>
          </a:p>
          <a:p>
            <a:pPr lvl="2"/>
            <a:r>
              <a:rPr lang="en-US" altLang="ko-KR" sz="1200" dirty="0"/>
              <a:t>In case of above 3GHz frequency range, 8 different PBCH DMRS </a:t>
            </a:r>
            <a:r>
              <a:rPr lang="en-US" altLang="ko-KR" sz="1200" dirty="0" smtClean="0"/>
              <a:t>sequences </a:t>
            </a:r>
            <a:r>
              <a:rPr lang="en-US" altLang="ko-KR" sz="1200" dirty="0"/>
              <a:t>are used for 3 LSB of SS/PBCH block index indication. (i.e. 8 different PBCH DMRS sequences are applied in both </a:t>
            </a:r>
            <a:r>
              <a:rPr lang="en-US" altLang="ko-KR" sz="1200" dirty="0" smtClean="0"/>
              <a:t>the 1</a:t>
            </a:r>
            <a:r>
              <a:rPr lang="en-US" altLang="ko-KR" sz="1200" baseline="30000" dirty="0" smtClean="0"/>
              <a:t>st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and 2</a:t>
            </a:r>
            <a:r>
              <a:rPr lang="en-US" altLang="ko-KR" sz="1200" baseline="30000" dirty="0"/>
              <a:t>nd</a:t>
            </a:r>
            <a:r>
              <a:rPr lang="en-US" altLang="ko-KR" sz="1200" dirty="0"/>
              <a:t> half frame of a frame</a:t>
            </a:r>
            <a:r>
              <a:rPr lang="en-US" altLang="ko-KR" sz="1200" dirty="0" smtClean="0"/>
              <a:t>). Half radio frame is indicated by PBCH Payload.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035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14778</TotalTime>
  <Words>410</Words>
  <Application>Microsoft Office PowerPoint</Application>
  <PresentationFormat>화면 슬라이드 쇼(4:3)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ＭＳ Ｐゴシック</vt:lpstr>
      <vt:lpstr>굴림</vt:lpstr>
      <vt:lpstr>맑은 고딕</vt:lpstr>
      <vt:lpstr>Arial</vt:lpstr>
      <vt:lpstr>Calibri</vt:lpstr>
      <vt:lpstr>Office Theme</vt:lpstr>
      <vt:lpstr>WF on time index indication  for half radio frame</vt:lpstr>
      <vt:lpstr>Proposal 1</vt:lpstr>
      <vt:lpstr>Proposal 2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Half radio frame index indication</dc:title>
  <dc:creator>Hyunsoo Ko</dc:creator>
  <cp:lastModifiedBy>고현수/책임연구원/차세대표준(연)ACS팀(hyunsoo.ko@lge.com)</cp:lastModifiedBy>
  <cp:revision>674</cp:revision>
  <dcterms:created xsi:type="dcterms:W3CDTF">2014-02-12T17:53:51Z</dcterms:created>
  <dcterms:modified xsi:type="dcterms:W3CDTF">2017-10-10T07:28:31Z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