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02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26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Bandwidth Part Operation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Intel, Panasonic, LGE, Nokia, Ericsson,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R1-1715307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073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Meeting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#90</a:t>
            </a:r>
            <a:endParaRPr lang="en-US" altLang="zh-CN" sz="2400" dirty="0"/>
          </a:p>
          <a:p>
            <a:r>
              <a:rPr lang="en-US" altLang="zh-CN" sz="2400" dirty="0" smtClean="0"/>
              <a:t>Prague, Czech Republic, 21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August </a:t>
            </a:r>
            <a:r>
              <a:rPr lang="en-US" altLang="zh-CN" sz="2400" dirty="0"/>
              <a:t>2017</a:t>
            </a:r>
          </a:p>
          <a:p>
            <a:r>
              <a:rPr lang="en-US" altLang="zh-CN" sz="2400" dirty="0"/>
              <a:t>Agenda I</a:t>
            </a:r>
            <a:r>
              <a:rPr lang="en-US" altLang="zh-CN" sz="2400" dirty="0" smtClean="0"/>
              <a:t>tem 6.1.3.5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There is an initial active DL/UL bandwidth part pair to be valid for a UE until the UE is explicitly (re)configured with bandwidth part(s) during or after RRC connection is established</a:t>
            </a:r>
          </a:p>
          <a:p>
            <a:pPr lvl="1"/>
            <a:r>
              <a:rPr lang="en-US" dirty="0"/>
              <a:t>The initial active </a:t>
            </a:r>
            <a:r>
              <a:rPr lang="en-US" altLang="zh-TW" dirty="0" smtClean="0"/>
              <a:t>DL/UL</a:t>
            </a:r>
            <a:r>
              <a:rPr lang="zh-TW" altLang="en-US" dirty="0" smtClean="0"/>
              <a:t> </a:t>
            </a:r>
            <a:r>
              <a:rPr lang="en-US" dirty="0" smtClean="0"/>
              <a:t>bandwidth part is </a:t>
            </a:r>
            <a:r>
              <a:rPr lang="en-US" dirty="0"/>
              <a:t>confined within the UE minimum bandwidth for the given frequency </a:t>
            </a:r>
            <a:r>
              <a:rPr lang="en-US" dirty="0" smtClean="0"/>
              <a:t>band</a:t>
            </a:r>
          </a:p>
          <a:p>
            <a:pPr lvl="1"/>
            <a:r>
              <a:rPr lang="en-US" dirty="0" smtClean="0"/>
              <a:t>FFS: details of initial active</a:t>
            </a:r>
            <a:r>
              <a:rPr lang="zh-TW" altLang="en-US" dirty="0" smtClean="0"/>
              <a:t> </a:t>
            </a:r>
            <a:r>
              <a:rPr lang="en-US" altLang="zh-TW" dirty="0" smtClean="0"/>
              <a:t>DL/UL</a:t>
            </a:r>
            <a:r>
              <a:rPr lang="en-US" dirty="0" smtClean="0"/>
              <a:t> bandwidth part are discussed in initial access agenda</a:t>
            </a:r>
          </a:p>
          <a:p>
            <a:pPr lvl="0"/>
            <a:r>
              <a:rPr lang="en-US" dirty="0" smtClean="0"/>
              <a:t>Support </a:t>
            </a:r>
            <a:r>
              <a:rPr lang="en-US" dirty="0"/>
              <a:t>activation/deactivation of DL </a:t>
            </a:r>
            <a:r>
              <a:rPr lang="en-US" dirty="0" smtClean="0"/>
              <a:t>(and FFS UL) bandwidth </a:t>
            </a:r>
            <a:r>
              <a:rPr lang="en-US" dirty="0"/>
              <a:t>part by </a:t>
            </a:r>
            <a:r>
              <a:rPr lang="en-US" dirty="0" smtClean="0"/>
              <a:t>explicit indication at least in scheduling DCI</a:t>
            </a:r>
          </a:p>
          <a:p>
            <a:pPr lvl="1"/>
            <a:r>
              <a:rPr lang="en-US" dirty="0" smtClean="0"/>
              <a:t>FFS: In addition, MAC CE based approach is supported</a:t>
            </a:r>
          </a:p>
          <a:p>
            <a:pPr lvl="0"/>
            <a:r>
              <a:rPr lang="en-US" dirty="0" smtClean="0"/>
              <a:t>Support activation/deactivation of DL bandwidth part by means of timer for a UE to switch its active DL bandwidth part to a default DL bandwidth part</a:t>
            </a:r>
          </a:p>
          <a:p>
            <a:pPr lvl="1"/>
            <a:r>
              <a:rPr lang="en-US" dirty="0" smtClean="0"/>
              <a:t>The default DL bandwidth part can be the initial active DL bandwidth part defined above </a:t>
            </a:r>
          </a:p>
          <a:p>
            <a:pPr lvl="1"/>
            <a:r>
              <a:rPr lang="en-US" dirty="0" smtClean="0"/>
              <a:t>FFS: </a:t>
            </a:r>
            <a:r>
              <a:rPr lang="en-US" dirty="0"/>
              <a:t>The default DL bandwidth part can be </a:t>
            </a:r>
            <a:r>
              <a:rPr lang="en-US" dirty="0" smtClean="0"/>
              <a:t>reconfigured by the network</a:t>
            </a:r>
          </a:p>
          <a:p>
            <a:pPr lvl="1"/>
            <a:r>
              <a:rPr lang="en-US" dirty="0" smtClean="0"/>
              <a:t>FFS: detailed mechanism of timer-based solution (e.g. introducing a new timer or reusing DRX timer)</a:t>
            </a:r>
          </a:p>
          <a:p>
            <a:pPr lvl="1"/>
            <a:r>
              <a:rPr lang="en-US" dirty="0" smtClean="0"/>
              <a:t>FFS: other conditions to switch to default DL bandwidth part</a:t>
            </a:r>
          </a:p>
        </p:txBody>
      </p:sp>
    </p:spTree>
    <p:extLst>
      <p:ext uri="{BB962C8B-B14F-4D97-AF65-F5344CB8AC3E}">
        <p14:creationId xmlns:p14="http://schemas.microsoft.com/office/powerpoint/2010/main" val="1699137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10394</TotalTime>
  <Words>220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Bandwidth Part Operation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684</cp:revision>
  <dcterms:created xsi:type="dcterms:W3CDTF">2006-08-16T00:00:00Z</dcterms:created>
  <dcterms:modified xsi:type="dcterms:W3CDTF">2017-08-25T13:10:55Z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