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29" d="100"/>
          <a:sy n="129" d="100"/>
        </p:scale>
        <p:origin x="896" y="0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3"/>
            <a:ext cx="68637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dirty="0"/>
              <a:t>ZTE, Ericsson, Samsung, LG Electronics, Nokia, NSB, ASTRI, Sanechips, </a:t>
            </a:r>
            <a:r>
              <a:rPr lang="en-US" sz="2400" dirty="0" smtClean="0"/>
              <a:t>vivo</a:t>
            </a:r>
            <a:r>
              <a:rPr lang="en-GB" sz="2400" dirty="0" smtClean="0"/>
              <a:t>, Qualcomm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</a:t>
            </a:r>
            <a:r>
              <a:rPr lang="en-GB" altLang="zh-CN" sz="2000" dirty="0" smtClean="0"/>
              <a:t>                                           R1</a:t>
            </a:r>
            <a:r>
              <a:rPr lang="en-US" altLang="en-GB" sz="2000" dirty="0" smtClean="0"/>
              <a:t>-</a:t>
            </a:r>
            <a:r>
              <a:rPr lang="en-GB" altLang="zh-CN" sz="2000" dirty="0" smtClean="0"/>
              <a:t>17</a:t>
            </a:r>
            <a:r>
              <a:rPr lang="en-US" altLang="en-GB" sz="2000" dirty="0" smtClean="0"/>
              <a:t>15250</a:t>
            </a:r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27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.1.2.2.2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4937" y="1741350"/>
            <a:ext cx="866678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full channel reciprocity, support at least the following CSI acquisition scheme based on channel reciprocity in NR</a:t>
            </a:r>
            <a:endParaRPr lang="en-GB" altLang="ja-JP" sz="20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b="0" i="1" dirty="0" smtClean="0">
                <a:latin typeface="Times" charset="0"/>
                <a:ea typeface="Times" charset="0"/>
                <a:cs typeface="Times" charset="0"/>
              </a:rPr>
              <a:t>CQI depends on RI and PMI which are selected from a codebook (potentially with restriction) but PMI is not fed back</a:t>
            </a: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" charset="0"/>
                <a:ea typeface="Times" charset="0"/>
                <a:cs typeface="Times" charset="0"/>
              </a:rPr>
              <a:t>FFS UE may also calculate RI and CQI directly with estimated channel, FFS spec impact</a:t>
            </a:r>
            <a:r>
              <a:rPr lang="en-US" altLang="ja-JP" sz="2000" b="0" i="1" dirty="0" smtClean="0">
                <a:latin typeface="Times" charset="0"/>
                <a:ea typeface="Times" charset="0"/>
                <a:cs typeface="Times" charset="0"/>
              </a:rPr>
              <a:t> 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codebook details, including how to signal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970117"/>
            <a:ext cx="8852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feedback,  the following agreement has been reached in RAN1#88bis: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 selection codebook is used for CQI calculation for non-PMI feedback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Each column of each precoding matrix in the port selection codebook contains only one non-zero entry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other details of the port selection codebook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is supported to indicate a single </a:t>
            </a:r>
            <a:r>
              <a:rPr lang="en-US" altLang="zh-CN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precoder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 rank in the codebook used for CQI calculation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Signaling details e.g. whether this indication can be dynamic using L1/L2 signaling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up to 8 layers and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up to 8 CSI-RS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1929</TotalTime>
  <Words>223</Words>
  <Application>Microsoft Macintosh PowerPoint</Application>
  <PresentationFormat>On-screen Show (4:3)</PresentationFormat>
  <Paragraphs>24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Calibri</vt:lpstr>
      <vt:lpstr>MS PGothic</vt:lpstr>
      <vt:lpstr>Times</vt:lpstr>
      <vt:lpstr>Times New Roman</vt:lpstr>
      <vt:lpstr>宋体</vt:lpstr>
      <vt:lpstr>Arial</vt:lpstr>
      <vt:lpstr>FinalPowerpoint</vt:lpstr>
      <vt:lpstr>Custom Design</vt:lpstr>
      <vt:lpstr>1_Custom Design</vt:lpstr>
      <vt:lpstr>Way forward on reciprocity based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ynli</cp:lastModifiedBy>
  <cp:revision>2529</cp:revision>
  <dcterms:created xsi:type="dcterms:W3CDTF">2007-12-19T20:51:00Z</dcterms:created>
  <dcterms:modified xsi:type="dcterms:W3CDTF">2017-08-25T08:06:58Z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