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sldIdLst>
    <p:sldId id="256" r:id="rId2"/>
    <p:sldId id="288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29" autoAdjust="0"/>
    <p:restoredTop sz="96429" autoAdjust="0"/>
  </p:normalViewPr>
  <p:slideViewPr>
    <p:cSldViewPr>
      <p:cViewPr>
        <p:scale>
          <a:sx n="75" d="100"/>
          <a:sy n="75" d="100"/>
        </p:scale>
        <p:origin x="904" y="-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55D2893-B797-4E08-8C35-456DCF98ECDC}" type="datetimeFigureOut">
              <a:rPr lang="en-US" altLang="en-US"/>
              <a:pPr>
                <a:defRPr/>
              </a:pPr>
              <a:t>8/25/2017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D217F4CE-FA51-49B1-BBC3-5FC1B3F58E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06842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A360F-8C63-4018-AF5E-7F8A54444D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9403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C3AF7-6225-4A67-9F10-3201A513E0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5715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0EC81-2A60-44F3-B41E-75BD600B8D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8460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E17D9-7AE7-41FE-A99A-0BCC83FE0E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613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9514-58BF-42D7-937C-EE77497770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3611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942A5-0A25-45FD-B69A-7654393384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7642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0205B-0D72-49F2-B052-1B4CD26049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9218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24FD2-46F3-4886-B496-86565E5197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493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AFF67-A1E2-4E32-9F1A-992F24DBB0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453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C3533-3368-445B-AAD0-C911663AE1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3308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408D0-0DEE-41A4-A27A-8E71CE7BEF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1800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27401B9B-2241-4B3C-829E-D9CFB61B36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WF </a:t>
            </a:r>
            <a:r>
              <a:rPr lang="en-US" altLang="en-US" dirty="0"/>
              <a:t>on time index indication 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>for </a:t>
            </a:r>
            <a:r>
              <a:rPr lang="en-US" altLang="en-US" dirty="0"/>
              <a:t>half radio frame and SFN</a:t>
            </a:r>
            <a:endParaRPr lang="en-US" altLang="en-US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862013" y="3962400"/>
            <a:ext cx="7391400" cy="22098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LG Electronics, ZTE,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InterDigital</a:t>
            </a:r>
            <a:r>
              <a:rPr lang="en-US" altLang="en-US" sz="2800" dirty="0" smtClean="0">
                <a:solidFill>
                  <a:schemeClr val="tx1"/>
                </a:solidFill>
              </a:rPr>
              <a:t>, Samsung, Intel</a:t>
            </a:r>
            <a:r>
              <a:rPr lang="en-US" altLang="en-US" sz="2800" dirty="0">
                <a:solidFill>
                  <a:schemeClr val="tx1"/>
                </a:solidFill>
              </a:rPr>
              <a:t>, NTT DOCOMO</a:t>
            </a:r>
            <a:r>
              <a:rPr lang="en-US" altLang="en-US" sz="2800" dirty="0" smtClean="0">
                <a:solidFill>
                  <a:schemeClr val="tx1"/>
                </a:solidFill>
              </a:rPr>
              <a:t>, Nokia, Huawei,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HiSilicon</a:t>
            </a:r>
            <a:r>
              <a:rPr lang="en-US" altLang="en-US" sz="2800" dirty="0" smtClean="0">
                <a:solidFill>
                  <a:schemeClr val="tx1"/>
                </a:solidFill>
              </a:rPr>
              <a:t>, </a:t>
            </a:r>
            <a:r>
              <a:rPr lang="en-US" altLang="en-US" sz="2800" dirty="0" smtClean="0">
                <a:solidFill>
                  <a:schemeClr val="tx1"/>
                </a:solidFill>
              </a:rPr>
              <a:t>ETRI,</a:t>
            </a:r>
            <a:r>
              <a:rPr lang="en-US" altLang="en-US" sz="2800" dirty="0" smtClean="0">
                <a:solidFill>
                  <a:schemeClr val="tx1"/>
                </a:solidFill>
              </a:rPr>
              <a:t> </a:t>
            </a:r>
            <a:endParaRPr lang="en-US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053" name="テキスト ボックス 3"/>
          <p:cNvSpPr txBox="1">
            <a:spLocks noChangeArrowheads="1"/>
          </p:cNvSpPr>
          <p:nvPr/>
        </p:nvSpPr>
        <p:spPr bwMode="auto">
          <a:xfrm>
            <a:off x="7391400" y="22383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2400" dirty="0" smtClean="0"/>
              <a:t>R1-1715238</a:t>
            </a:r>
            <a:endParaRPr lang="en-US" altLang="ko-KR" sz="2400" dirty="0">
              <a:ea typeface="굴림" charset="-127"/>
            </a:endParaRPr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DF70A72-63CB-4AF4-A23B-9D5E7CCAA4AF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sp>
        <p:nvSpPr>
          <p:cNvPr id="8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664797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3GPP TSG RAN WG1 Meeting RAN1 </a:t>
            </a:r>
            <a:r>
              <a:rPr kumimoji="1" lang="en-US" altLang="ja-JP" sz="2000" dirty="0" smtClean="0"/>
              <a:t>#90</a:t>
            </a:r>
            <a:r>
              <a:rPr kumimoji="1" lang="en-US" altLang="ja-JP" sz="2000" dirty="0"/>
              <a:t>		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 smtClean="0"/>
              <a:t>Prague, Czech Republic</a:t>
            </a:r>
            <a:r>
              <a:rPr lang="en-GB" altLang="ko-KR" sz="2000" dirty="0" smtClean="0"/>
              <a:t> 21</a:t>
            </a:r>
            <a:r>
              <a:rPr lang="en-GB" altLang="ko-KR" sz="2000" baseline="30000" dirty="0" smtClean="0"/>
              <a:t>st</a:t>
            </a:r>
            <a:r>
              <a:rPr lang="en-GB" altLang="ko-KR" sz="2000" dirty="0" smtClean="0"/>
              <a:t> </a:t>
            </a:r>
            <a:r>
              <a:rPr lang="en-GB" altLang="ko-KR" sz="2000" dirty="0"/>
              <a:t>– </a:t>
            </a:r>
            <a:r>
              <a:rPr lang="en-GB" altLang="ko-KR" sz="2000" dirty="0" smtClean="0"/>
              <a:t>25</a:t>
            </a:r>
            <a:r>
              <a:rPr lang="en-GB" altLang="ko-KR" sz="2000" baseline="30000" dirty="0" smtClean="0"/>
              <a:t>th</a:t>
            </a:r>
            <a:r>
              <a:rPr lang="en-GB" altLang="ko-KR" sz="2000" dirty="0" smtClean="0"/>
              <a:t>  August </a:t>
            </a:r>
            <a:r>
              <a:rPr lang="en-GB" altLang="ko-KR" sz="2000" dirty="0"/>
              <a:t>2017</a:t>
            </a:r>
            <a:endParaRPr kumimoji="1" lang="en-US" altLang="ja-JP" sz="20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Agenda item: </a:t>
            </a:r>
            <a:r>
              <a:rPr lang="en-US" altLang="ko-KR" sz="2000" dirty="0" smtClean="0"/>
              <a:t>6.1.1.2.1</a:t>
            </a:r>
            <a:endParaRPr kumimoji="1" lang="ja-JP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000" dirty="0" smtClean="0"/>
              <a:t>1 bit of half radio frame timing is indicated by PBCH-DMRS. Also, PBCH-scrambling sequence is initialized by the  </a:t>
            </a:r>
            <a:r>
              <a:rPr lang="en-US" altLang="ko-KR" sz="2000" dirty="0"/>
              <a:t>indication of half radio frame </a:t>
            </a:r>
            <a:r>
              <a:rPr lang="en-US" altLang="ko-KR" sz="2000" dirty="0" smtClean="0"/>
              <a:t>timing.</a:t>
            </a:r>
          </a:p>
          <a:p>
            <a:pPr lvl="1"/>
            <a:r>
              <a:rPr lang="en-US" altLang="ko-KR" sz="1600" dirty="0" smtClean="0"/>
              <a:t>FFS: How to indicate using PBCH-DMRS (e.g. sequence, RE position, mapping rule).</a:t>
            </a:r>
          </a:p>
          <a:p>
            <a:r>
              <a:rPr lang="en-US" altLang="ko-KR" sz="2000" dirty="0" smtClean="0"/>
              <a:t>MSB [7~10]bits of SFN is explicitly indicated in PBCH contents.</a:t>
            </a:r>
          </a:p>
          <a:p>
            <a:pPr lvl="1"/>
            <a:r>
              <a:rPr lang="en-US" altLang="ko-KR" sz="1600" dirty="0" smtClean="0"/>
              <a:t>FFS: Exact bit size of SFN</a:t>
            </a:r>
          </a:p>
          <a:p>
            <a:r>
              <a:rPr lang="en-US" altLang="ko-KR" sz="2000" dirty="0" smtClean="0"/>
              <a:t>LSB [3]bits of SFN is used for PBCH-scrambling sequence for randomization.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4670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14445</TotalTime>
  <Words>116</Words>
  <Application>Microsoft Office PowerPoint</Application>
  <PresentationFormat>화면 슬라이드 쇼(4:3)</PresentationFormat>
  <Paragraphs>14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8" baseType="lpstr">
      <vt:lpstr>ＭＳ Ｐゴシック</vt:lpstr>
      <vt:lpstr>굴림</vt:lpstr>
      <vt:lpstr>맑은 고딕</vt:lpstr>
      <vt:lpstr>Arial</vt:lpstr>
      <vt:lpstr>Calibri</vt:lpstr>
      <vt:lpstr>Office Theme</vt:lpstr>
      <vt:lpstr>WF on time index indication  for half radio frame and SFN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Indication Method  for Half Radio Frame Interval</dc:title>
  <dc:creator/>
  <cp:lastModifiedBy>고현수/책임연구원/차세대표준(연)ACS팀(hyunsoo.ko@lge.com)</cp:lastModifiedBy>
  <cp:revision>668</cp:revision>
  <dcterms:created xsi:type="dcterms:W3CDTF">2014-02-12T17:53:51Z</dcterms:created>
  <dcterms:modified xsi:type="dcterms:W3CDTF">2017-08-24T19:19:16Z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1429513604</vt:lpwstr>
  </property>
</Properties>
</file>