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15" r:id="rId3"/>
    <p:sldId id="312" r:id="rId4"/>
    <p:sldId id="303" r:id="rId5"/>
    <p:sldId id="316" r:id="rId6"/>
    <p:sldId id="31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15"/>
            <p14:sldId id="312"/>
            <p14:sldId id="303"/>
            <p14:sldId id="316"/>
            <p14:sldId id="3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9" d="100"/>
          <a:sy n="99" d="100"/>
        </p:scale>
        <p:origin x="131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Spatial QCL Relation Signaling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CATT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R1-1715156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225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21 – 25 Aug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6.1.2.3.7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3" y="1844824"/>
            <a:ext cx="7933503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3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u="sng" dirty="0" smtClean="0"/>
              <a:t>RAN1 AH1 </a:t>
            </a:r>
            <a:r>
              <a:rPr lang="en-GB" b="1" u="sng" dirty="0"/>
              <a:t>Agreements:</a:t>
            </a:r>
            <a:endParaRPr lang="en-US" b="1" u="sng" dirty="0"/>
          </a:p>
          <a:p>
            <a:r>
              <a:rPr lang="en-US" dirty="0" smtClean="0"/>
              <a:t>Indication </a:t>
            </a:r>
            <a:r>
              <a:rPr lang="en-US" dirty="0"/>
              <a:t>of QCL between the antenna ports of two CSI-RS resources is supported.</a:t>
            </a:r>
          </a:p>
          <a:p>
            <a:pPr lvl="1"/>
            <a:r>
              <a:rPr lang="en-US" dirty="0"/>
              <a:t>By default, no QCL should be assumed between antenna ports of two CSI-RS resources.</a:t>
            </a:r>
          </a:p>
          <a:p>
            <a:pPr lvl="1"/>
            <a:r>
              <a:rPr lang="en-US" dirty="0"/>
              <a:t>Partial	QCL parameters (e.g., only spatial QCL parameter at UE side) should be considered. </a:t>
            </a:r>
          </a:p>
          <a:p>
            <a:r>
              <a:rPr lang="en-US" dirty="0"/>
              <a:t>For downlink, NR supports CSI-RS reception with and without beam-related indication,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CSI-RS-based measurement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1"/>
            <a:r>
              <a:rPr lang="en-US" dirty="0"/>
              <a:t>QCL information includes spatial parameter(s) for UE side reception of CSI-RS ports </a:t>
            </a:r>
          </a:p>
          <a:p>
            <a:pPr lvl="2"/>
            <a:r>
              <a:rPr lang="en-US" dirty="0"/>
              <a:t>FFS: information other than QCL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428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u="sng" dirty="0" smtClean="0"/>
              <a:t>RAN1#89 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GB" dirty="0"/>
              <a:t>Support spatial QCL assumption between antenna port(s) within a CSI-RS resource(s) and antenna port of an SS Block (or SS block time index) of a cell </a:t>
            </a:r>
            <a:endParaRPr lang="en-US" dirty="0"/>
          </a:p>
          <a:p>
            <a:pPr lvl="1"/>
            <a:r>
              <a:rPr lang="en-GB" dirty="0"/>
              <a:t>The other QCL parameters not precluded </a:t>
            </a:r>
            <a:endParaRPr lang="en-US" dirty="0"/>
          </a:p>
          <a:p>
            <a:pPr lvl="1"/>
            <a:r>
              <a:rPr lang="en-GB" dirty="0"/>
              <a:t>FFS: indication either explicit or implicit or  configurable or a default</a:t>
            </a:r>
            <a:endParaRPr lang="en-US" dirty="0"/>
          </a:p>
          <a:p>
            <a:pPr lvl="1"/>
            <a:r>
              <a:rPr lang="en-GB" dirty="0"/>
              <a:t>Note: default assumption may be no QCL</a:t>
            </a:r>
            <a:endParaRPr lang="en-US" dirty="0"/>
          </a:p>
          <a:p>
            <a:pPr lvl="0"/>
            <a:r>
              <a:rPr lang="en-GB" dirty="0"/>
              <a:t>Configuration of QCL for UE specific NR-PDCCH is by RRC and MAC-CE signalling</a:t>
            </a:r>
            <a:endParaRPr lang="en-US" dirty="0"/>
          </a:p>
          <a:p>
            <a:pPr lvl="1"/>
            <a:r>
              <a:rPr lang="en-GB" dirty="0"/>
              <a:t>Note that MAC-CE is not always needed</a:t>
            </a:r>
            <a:endParaRPr lang="en-US" dirty="0"/>
          </a:p>
          <a:p>
            <a:pPr lvl="1"/>
            <a:r>
              <a:rPr lang="en-GB" dirty="0"/>
              <a:t>FFS: necessity of DCI signalling</a:t>
            </a:r>
            <a:endParaRPr lang="en-US" dirty="0"/>
          </a:p>
          <a:p>
            <a:pPr lvl="1"/>
            <a:r>
              <a:rPr lang="en-GB" dirty="0"/>
              <a:t>Note: For example, DL RS </a:t>
            </a:r>
            <a:r>
              <a:rPr lang="en-GB" dirty="0" err="1"/>
              <a:t>QCLed</a:t>
            </a:r>
            <a:r>
              <a:rPr lang="en-GB" dirty="0"/>
              <a:t> with DMRS of PDCCH for delay spread, Doppler spread, Doppler shift, and average delay parameters, spatial parameters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89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Note: The indicator state referred </a:t>
            </a:r>
            <a:r>
              <a:rPr lang="en-US" dirty="0" smtClean="0"/>
              <a:t>in below text </a:t>
            </a:r>
            <a:r>
              <a:rPr lang="en-US" dirty="0"/>
              <a:t>is defined in </a:t>
            </a:r>
            <a:r>
              <a:rPr lang="en-US" dirty="0" smtClean="0"/>
              <a:t>R1-1714885</a:t>
            </a:r>
          </a:p>
          <a:p>
            <a:r>
              <a:rPr lang="en-US" dirty="0" smtClean="0"/>
              <a:t>Following ways of configuring QCL relations between a reference RS and a targeted RS are supported</a:t>
            </a:r>
          </a:p>
          <a:p>
            <a:pPr lvl="1"/>
            <a:r>
              <a:rPr lang="en-US" dirty="0" smtClean="0"/>
              <a:t>If configured, at least spatial QCL relation between SS Block and P/SP CSI-RS is signaled by RRC</a:t>
            </a:r>
          </a:p>
          <a:p>
            <a:pPr lvl="1"/>
            <a:r>
              <a:rPr lang="en-US" dirty="0"/>
              <a:t>If configured, at least spatial QCL relation between </a:t>
            </a:r>
            <a:r>
              <a:rPr lang="en-US" dirty="0" smtClean="0"/>
              <a:t>a P/SP CSI-RS resource and another (different) P/SP </a:t>
            </a:r>
            <a:r>
              <a:rPr lang="en-US" dirty="0"/>
              <a:t>CSI-RS </a:t>
            </a:r>
            <a:r>
              <a:rPr lang="en-US" dirty="0" smtClean="0"/>
              <a:t>resource is </a:t>
            </a:r>
            <a:r>
              <a:rPr lang="en-US" dirty="0"/>
              <a:t>signaled by </a:t>
            </a:r>
            <a:r>
              <a:rPr lang="en-US" dirty="0" smtClean="0"/>
              <a:t>RRC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least spatial QCL relation for </a:t>
            </a:r>
            <a:r>
              <a:rPr lang="en-US" dirty="0" smtClean="0"/>
              <a:t>an AP CSI-RS resource is provided through an indicator state in the DCI message which triggers that resource. </a:t>
            </a:r>
          </a:p>
          <a:p>
            <a:pPr lvl="2"/>
            <a:r>
              <a:rPr lang="en-US" dirty="0" smtClean="0"/>
              <a:t>E.g. to indicate QCL relation between AP CSI-RS and a SSB/P/SP CSI-RS resource </a:t>
            </a:r>
            <a:r>
              <a:rPr lang="en-US" i="1" dirty="0" smtClean="0"/>
              <a:t>Y</a:t>
            </a:r>
            <a:r>
              <a:rPr lang="en-US" dirty="0" smtClean="0"/>
              <a:t>, the DCI message provides the indicator state associated with </a:t>
            </a:r>
            <a:r>
              <a:rPr lang="en-US" i="1" dirty="0" smtClean="0"/>
              <a:t>Y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FFS : Other candidate relations</a:t>
            </a:r>
          </a:p>
          <a:p>
            <a:r>
              <a:rPr lang="en-US" dirty="0"/>
              <a:t>Association between indicator state and P/SP CSI-RS resource index can be done via RRC + MAC CE signaling </a:t>
            </a:r>
          </a:p>
          <a:p>
            <a:pPr lvl="1"/>
            <a:r>
              <a:rPr lang="en-US" dirty="0"/>
              <a:t>Implicit</a:t>
            </a:r>
            <a:r>
              <a:rPr lang="en-US" dirty="0" smtClean="0"/>
              <a:t>: Indicator state is implicitly determined from the MAC-CE used to activate the RS resource.</a:t>
            </a:r>
            <a:endParaRPr lang="en-US" dirty="0"/>
          </a:p>
          <a:p>
            <a:pPr lvl="1"/>
            <a:r>
              <a:rPr lang="en-US" dirty="0"/>
              <a:t>Explicit: MAC-CE contains the indicator state and the P/SP CSI-RS resource </a:t>
            </a:r>
            <a:r>
              <a:rPr lang="en-US" dirty="0" smtClean="0"/>
              <a:t>index</a:t>
            </a:r>
            <a:endParaRPr lang="en-US" dirty="0"/>
          </a:p>
          <a:p>
            <a:pPr lvl="1"/>
            <a:r>
              <a:rPr lang="en-US" dirty="0" smtClean="0"/>
              <a:t>FFS: both or only one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1145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Note: The indicator state referred in below text is defined in R1-1714885</a:t>
            </a:r>
          </a:p>
          <a:p>
            <a:endParaRPr lang="en-US" dirty="0" smtClean="0"/>
          </a:p>
          <a:p>
            <a:r>
              <a:rPr lang="en-US" dirty="0" smtClean="0"/>
              <a:t>Following </a:t>
            </a:r>
            <a:r>
              <a:rPr lang="en-US" dirty="0"/>
              <a:t>ways of configuring </a:t>
            </a:r>
            <a:r>
              <a:rPr lang="en-US" dirty="0" smtClean="0"/>
              <a:t>spatial QCL </a:t>
            </a:r>
            <a:r>
              <a:rPr lang="en-US" dirty="0"/>
              <a:t>relations between RS are </a:t>
            </a:r>
            <a:r>
              <a:rPr lang="en-US" dirty="0" smtClean="0"/>
              <a:t>supported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Association </a:t>
            </a:r>
            <a:r>
              <a:rPr lang="en-US" dirty="0"/>
              <a:t>between indicator state and P/SP </a:t>
            </a:r>
            <a:r>
              <a:rPr lang="en-US" dirty="0" smtClean="0"/>
              <a:t>CSI-RS resource index </a:t>
            </a:r>
            <a:r>
              <a:rPr lang="en-US" dirty="0"/>
              <a:t>can be done via RRC +</a:t>
            </a:r>
            <a:r>
              <a:rPr lang="en-US" dirty="0" smtClean="0"/>
              <a:t> </a:t>
            </a:r>
            <a:r>
              <a:rPr lang="en-US" dirty="0"/>
              <a:t>MAC CE signaling </a:t>
            </a:r>
          </a:p>
          <a:p>
            <a:pPr lvl="1"/>
            <a:r>
              <a:rPr lang="en-US" dirty="0" smtClean="0"/>
              <a:t>Implicit: MAC-CE used for activating RS implicitly indicates indicator state.</a:t>
            </a:r>
            <a:endParaRPr lang="en-US" dirty="0"/>
          </a:p>
          <a:p>
            <a:pPr lvl="1"/>
            <a:r>
              <a:rPr lang="en-US" dirty="0" smtClean="0"/>
              <a:t>Explicit: MAC-CE contains the indicator state and the P/SP CSI-RS resource index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FFS: both or only one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71123"/>
              </p:ext>
            </p:extLst>
          </p:nvPr>
        </p:nvGraphicFramePr>
        <p:xfrm>
          <a:off x="971600" y="2564904"/>
          <a:ext cx="7488832" cy="1728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065">
                  <a:extLst>
                    <a:ext uri="{9D8B030D-6E8A-4147-A177-3AD203B41FA5}">
                      <a16:colId xmlns:a16="http://schemas.microsoft.com/office/drawing/2014/main" val="3956225066"/>
                    </a:ext>
                  </a:extLst>
                </a:gridCol>
                <a:gridCol w="2046223">
                  <a:extLst>
                    <a:ext uri="{9D8B030D-6E8A-4147-A177-3AD203B41FA5}">
                      <a16:colId xmlns:a16="http://schemas.microsoft.com/office/drawing/2014/main" val="778182725"/>
                    </a:ext>
                  </a:extLst>
                </a:gridCol>
                <a:gridCol w="3542544">
                  <a:extLst>
                    <a:ext uri="{9D8B030D-6E8A-4147-A177-3AD203B41FA5}">
                      <a16:colId xmlns:a16="http://schemas.microsoft.com/office/drawing/2014/main" val="291518172"/>
                    </a:ext>
                  </a:extLst>
                </a:gridCol>
              </a:tblGrid>
              <a:tr h="2533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Target</a:t>
                      </a:r>
                      <a:r>
                        <a:rPr lang="en-US" sz="1200" baseline="0" dirty="0" smtClean="0"/>
                        <a:t> 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Reference 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Method of</a:t>
                      </a:r>
                      <a:r>
                        <a:rPr lang="en-US" sz="1200" baseline="0" dirty="0" smtClean="0"/>
                        <a:t> Signaling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242956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 CSI</a:t>
                      </a:r>
                      <a:r>
                        <a:rPr lang="en-US" sz="1200" baseline="0" dirty="0" smtClean="0"/>
                        <a:t>-RS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SS Block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RRC 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140182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</a:t>
                      </a:r>
                      <a:r>
                        <a:rPr lang="en-US" sz="1200" baseline="0" dirty="0" smtClean="0"/>
                        <a:t> CSI-RS2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 CSI-RS1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RRC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513575"/>
                  </a:ext>
                </a:extLst>
              </a:tr>
              <a:tr h="44811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 CSI</a:t>
                      </a:r>
                      <a:r>
                        <a:rPr lang="en-US" sz="1200" baseline="0" dirty="0" smtClean="0"/>
                        <a:t>-RS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AP/P/SP CSI-RS or SSB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Indicator state (associated</a:t>
                      </a:r>
                      <a:r>
                        <a:rPr lang="en-US" sz="1200" baseline="0" dirty="0" smtClean="0"/>
                        <a:t> with index of AP/P/SP CSI-RS) in DCI triggering AP CSI-RS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766158"/>
                  </a:ext>
                </a:extLst>
              </a:tr>
              <a:tr h="44811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FFS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FFS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Other</a:t>
                      </a:r>
                      <a:r>
                        <a:rPr lang="en-US" sz="1200" baseline="0" dirty="0" smtClean="0"/>
                        <a:t> QCL relations are FFS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4412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22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14561</TotalTime>
  <Words>482</Words>
  <Application>Microsoft Office PowerPoint</Application>
  <PresentationFormat>On-screen Show (4:3)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テーマ</vt:lpstr>
      <vt:lpstr>WF on Spatial QCL Relation Signaling</vt:lpstr>
      <vt:lpstr>PowerPoint Presentation</vt:lpstr>
      <vt:lpstr>PowerPoint Presentation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Vikram Chandrasekhar</cp:lastModifiedBy>
  <cp:revision>904</cp:revision>
  <dcterms:created xsi:type="dcterms:W3CDTF">2014-09-26T23:14:47Z</dcterms:created>
  <dcterms:modified xsi:type="dcterms:W3CDTF">2017-08-25T06:28:54Z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5C58129F-E5B8-477A-9B38-B3E54BFA04C8}" pid="2">
    <vt:lpwstr>B4736284F7ABDF2F00EE30C250C93564584FE2FDAFE4470A4A64A91C59A02A10</vt:lpwstr>
  </property>
</Properties>
</file>