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40" r:id="rId1"/>
    <p:sldMasterId id="2147483864" r:id="rId2"/>
  </p:sldMasterIdLst>
  <p:notesMasterIdLst>
    <p:notesMasterId r:id="rId6"/>
  </p:notesMasterIdLst>
  <p:handoutMasterIdLst>
    <p:handoutMasterId r:id="rId7"/>
  </p:handoutMasterIdLst>
  <p:sldIdLst>
    <p:sldId id="257" r:id="rId3"/>
    <p:sldId id="263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5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0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B07AD-EE05-43FD-8C8C-1AAC5D5DB9B5}" type="datetimeFigureOut">
              <a:rPr lang="ko-KR" altLang="en-US" smtClean="0"/>
              <a:t>2017-08-24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1C6B3-E1FB-4702-99F8-CDE34092DB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7968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03428-1E46-48A3-9CCE-D0FF9EE0CF9C}" type="datetimeFigureOut">
              <a:rPr lang="ko-KR" altLang="en-US" smtClean="0"/>
              <a:t>2017-08-24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309A8-6F3F-49E3-8EAA-B25F212E21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13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A43BF2-6F51-43B5-A349-393FF70A725E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0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87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ECB078-86E8-4D00-9E3F-18A6F8417804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2</a:t>
            </a:fld>
            <a:endParaRPr lang="en-US" altLang="zh-CN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965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A1917-B9B6-43D2-A2B1-898A8647AC47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CC18D-6CE5-49F7-9C4D-B14DF84C249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9575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4E1A5B-F533-4A78-8D5E-784D13C87DE3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851DC-FFDA-48C9-9BF9-645F8882A7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52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50EDA4-8267-4EDD-A97C-06614EED5BA1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7C642-A3C4-4F2B-B329-0334899615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6077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73CDB1-FE5A-48EE-B74B-51DD5F893F11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F202D-9BA9-4113-B0FB-6E017E88A3D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130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A955A8-0ECC-4D65-A4B5-5C9413A3DC7C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EE6E1-1BF5-4083-816F-1D785BE667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390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72F506-C400-473D-B8B9-0DB911AD2076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26AA8-D0DE-4098-8051-85A8AB292B7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3621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E4871-DFFE-48F0-8E39-2881DAE117E3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38E18-B40E-44F3-AE9B-481483547A4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191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C17E96-1793-4B54-A813-88B4D8E2887F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2FE84-8C99-4959-9DBE-45F4D9EE07B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652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89C2BF-746C-487C-B125-2072B8887C20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75AD1-8207-4ABE-B5DC-CB2216B6D2C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359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A140D4-F2DB-4C5F-B49F-2D6B954E061F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A1925-84A6-446B-96FF-F3CDF4912B2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149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DB174-FB08-47FE-ACFC-512A96C5E910}" type="datetimeFigureOut">
              <a:rPr lang="zh-CN" altLang="en-US"/>
              <a:pPr/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9A1E8-0CA2-4E88-8478-A950AC1869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60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0CC0ED-CF4F-4F97-9AA3-FB0E5125C9B0}" type="datetimeFigureOut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2017/8/24</a:t>
            </a:fld>
            <a:endParaRPr lang="en-US" altLang="zh-CN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EF1A3C-DC80-49F1-BF65-2F3E7EFA88A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9295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anose="020B0600000101010101" pitchFamily="50" charset="-127"/>
              </a:rPr>
              <a:t>WF on dynamic resource sharing in UL</a:t>
            </a:r>
            <a:endParaRPr lang="en-US" altLang="zh-CN" sz="3600" dirty="0" smtClean="0"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LG Electronics, III, Samsung, Nokia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  <a:cs typeface="Times New Roman" panose="02020603050405020304" pitchFamily="18" charset="0"/>
              </a:rPr>
              <a:t>NSB, Sony</a:t>
            </a:r>
            <a:endParaRPr lang="en-US" altLang="zh-CN" sz="28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90810"/>
            <a:ext cx="48163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3GPP TSG RAN1#90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Prague</a:t>
            </a: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, Czech republic, Aug. 21st – 25th, 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Agenda Item: 6.1.3.3.7.2</a:t>
            </a:r>
            <a:endParaRPr lang="tr-TR" altLang="ko-KR" sz="1800" dirty="0" smtClean="0">
              <a:solidFill>
                <a:prstClr val="black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ko-KR" sz="1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R1-1715108</a:t>
            </a:r>
            <a:endParaRPr lang="en-GB" altLang="ko-KR" sz="18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From previous agreement,</a:t>
            </a:r>
          </a:p>
          <a:p>
            <a:pPr lvl="1"/>
            <a:r>
              <a:rPr lang="en-US" altLang="ko-KR" sz="2000" dirty="0" smtClean="0"/>
              <a:t>At </a:t>
            </a:r>
            <a:r>
              <a:rPr lang="en-US" altLang="ko-KR" sz="2000" dirty="0"/>
              <a:t>least the following potential options should be considered</a:t>
            </a:r>
          </a:p>
          <a:p>
            <a:pPr lvl="2"/>
            <a:r>
              <a:rPr lang="en-US" altLang="ko-KR" sz="1600" dirty="0" smtClean="0"/>
              <a:t>At </a:t>
            </a:r>
            <a:r>
              <a:rPr lang="en-US" altLang="ko-KR" sz="1600" dirty="0"/>
              <a:t>least for shorter transmission UL, semi-static 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/>
            <a:r>
              <a:rPr lang="en-US" altLang="ko-KR" sz="1200" dirty="0" smtClean="0"/>
              <a:t>FDM </a:t>
            </a:r>
            <a:r>
              <a:rPr lang="en-US" altLang="ko-KR" sz="1200" dirty="0"/>
              <a:t>and/or TDM manner</a:t>
            </a:r>
          </a:p>
          <a:p>
            <a:pPr lvl="3"/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3"/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/>
            <a:r>
              <a:rPr lang="en-US" altLang="ko-KR" sz="1600" dirty="0" smtClean="0"/>
              <a:t>Dynamic </a:t>
            </a:r>
            <a:r>
              <a:rPr lang="en-US" altLang="ko-KR" sz="1600" dirty="0"/>
              <a:t>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/>
            <a:r>
              <a:rPr lang="en-US" altLang="ko-KR" sz="1200" dirty="0" smtClean="0"/>
              <a:t>For DL, mechanisms to schedule a transmission where the resources of it can overlap with resources of ongoing/scheduled longer transmission at least from network perspective</a:t>
            </a:r>
          </a:p>
          <a:p>
            <a:pPr lvl="4"/>
            <a:r>
              <a:rPr lang="en-US" altLang="ko-KR" sz="1400" dirty="0" smtClean="0"/>
              <a:t>FFS: A similar or same mechanism applicability to UL</a:t>
            </a:r>
          </a:p>
          <a:p>
            <a:pPr lvl="4"/>
            <a:r>
              <a:rPr lang="en-US" altLang="ko-KR" sz="1400" dirty="0" smtClean="0"/>
              <a:t>Preemption or superposition</a:t>
            </a:r>
          </a:p>
          <a:p>
            <a:pPr lvl="4"/>
            <a:r>
              <a:rPr lang="en-US" altLang="ko-KR" sz="1400" dirty="0" smtClean="0"/>
              <a:t>Other schemes are not precluded </a:t>
            </a:r>
          </a:p>
          <a:p>
            <a:pPr lvl="3"/>
            <a:r>
              <a:rPr lang="en-US" altLang="ko-KR" sz="1200" dirty="0" smtClean="0"/>
              <a:t>Scheduling based approaches (e.g., by adapting transmission duration or by using different </a:t>
            </a:r>
            <a:r>
              <a:rPr lang="en-US" altLang="ko-KR" sz="1200" dirty="0" err="1" smtClean="0"/>
              <a:t>subbands</a:t>
            </a:r>
            <a:r>
              <a:rPr lang="en-US" altLang="ko-KR" sz="1200" dirty="0" smtClean="0"/>
              <a:t>) to allow multiplexing of different durations of transmission</a:t>
            </a:r>
          </a:p>
          <a:p>
            <a:pPr lvl="3"/>
            <a:r>
              <a:rPr lang="en-US" altLang="ko-KR" sz="1200" dirty="0" smtClean="0"/>
              <a:t>UL grant-free transmission for URLLC</a:t>
            </a:r>
          </a:p>
          <a:p>
            <a:pPr lvl="3"/>
            <a:r>
              <a:rPr lang="en-US" altLang="ko-KR" sz="1200" dirty="0" smtClean="0"/>
              <a:t>Other schemes are not precluded</a:t>
            </a:r>
          </a:p>
          <a:p>
            <a:pPr lvl="2"/>
            <a:r>
              <a:rPr lang="en-US" altLang="ko-KR" sz="1600" dirty="0" smtClean="0"/>
              <a:t>Other </a:t>
            </a:r>
            <a:r>
              <a:rPr lang="en-US" altLang="ko-KR" sz="1600" dirty="0"/>
              <a:t>mechanisms are not precluded</a:t>
            </a:r>
            <a:endParaRPr lang="en-US" altLang="ko-KR" sz="1600" dirty="0" smtClean="0"/>
          </a:p>
          <a:p>
            <a:endParaRPr lang="en-US" altLang="ko-KR" sz="2400" dirty="0" smtClean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366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000" dirty="0" smtClean="0"/>
              <a:t>At least for FDD, NR supports dynamic resource </a:t>
            </a:r>
            <a:r>
              <a:rPr lang="en-US" altLang="ko-KR" sz="2000" dirty="0"/>
              <a:t>sharing between UL transmissions with different transmission duration and latency requirements</a:t>
            </a:r>
            <a:endParaRPr lang="ko-KR" altLang="ko-KR" sz="2000"/>
          </a:p>
          <a:p>
            <a:pPr lvl="1"/>
            <a:r>
              <a:rPr lang="en-US" altLang="ko-KR" sz="1800" dirty="0"/>
              <a:t>NR supports indication signaling </a:t>
            </a:r>
            <a:r>
              <a:rPr lang="en-US" altLang="ko-KR" sz="1800" dirty="0" smtClean="0"/>
              <a:t>to stop remaining on-going UL transmission or</a:t>
            </a:r>
            <a:r>
              <a:rPr lang="ko-KR" altLang="en-US" sz="1800" smtClean="0"/>
              <a:t> </a:t>
            </a:r>
            <a:r>
              <a:rPr lang="en-US" altLang="ko-KR" sz="1800" dirty="0" smtClean="0"/>
              <a:t>puncture a part of remaining </a:t>
            </a:r>
            <a:r>
              <a:rPr lang="en-US" altLang="ko-KR" sz="1800" dirty="0"/>
              <a:t>on-going UL transmission </a:t>
            </a:r>
            <a:endParaRPr lang="ko-KR" altLang="ko-KR" sz="1800" smtClean="0"/>
          </a:p>
          <a:p>
            <a:pPr lvl="2"/>
            <a:r>
              <a:rPr lang="en-US" altLang="ko-KR" sz="1600" dirty="0" smtClean="0"/>
              <a:t>FFS signaling details including whether to utilize group common PDCCH SFI indication 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14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ko-KR" altLang="en-US" sz="18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3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테마1" id="{F3A1C5C5-2A99-4477-AD90-428B64E0B1E8}" vid="{529FB7E2-4AEB-4490-A53F-B85E889187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5363</TotalTime>
  <Words>225</Words>
  <Application>Microsoft Office PowerPoint</Application>
  <PresentationFormat>화면 슬라이드 쇼(4:3)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맑은 고딕</vt:lpstr>
      <vt:lpstr>Arial</vt:lpstr>
      <vt:lpstr>Calibri</vt:lpstr>
      <vt:lpstr>Calibri Light</vt:lpstr>
      <vt:lpstr>Times New Roman</vt:lpstr>
      <vt:lpstr>Wingdings 2</vt:lpstr>
      <vt:lpstr>테마1</vt:lpstr>
      <vt:lpstr>Office Theme</vt:lpstr>
      <vt:lpstr>WF on dynamic resource sharing in UL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repetition for grant-free UL URLLC</dc:title>
  <dc:creator>Duckhyun Bae</dc:creator>
  <cp:lastModifiedBy>Duckhyun Bae</cp:lastModifiedBy>
  <cp:revision>202</cp:revision>
  <dcterms:created xsi:type="dcterms:W3CDTF">2017-03-31T05:26:44Z</dcterms:created>
  <dcterms:modified xsi:type="dcterms:W3CDTF">2017-08-24T08:28:10Z</dcterms:modified>
</cp:coreProperties>
</file>