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cross carrier QCL support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AT&amp;T, 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76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/>
              <a:t>R1-1715070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106719" cy="108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US" sz="1800" b="1" dirty="0" smtClean="0"/>
              <a:t>3GPP TSG RAN WG1 Meeting #90</a:t>
            </a:r>
            <a:endParaRPr lang="en-US" sz="1800" dirty="0" smtClean="0"/>
          </a:p>
          <a:p>
            <a:pPr>
              <a:buNone/>
            </a:pPr>
            <a:r>
              <a:rPr lang="en-US" sz="1800" b="1" dirty="0" smtClean="0"/>
              <a:t>Prague</a:t>
            </a:r>
            <a:r>
              <a:rPr lang="en-US" sz="1800" b="1" dirty="0"/>
              <a:t>, P.R. Czech 21th – 25th August 2017</a:t>
            </a:r>
            <a:endParaRPr lang="en-US" sz="1800" dirty="0"/>
          </a:p>
          <a:p>
            <a:pPr eaLnBrk="1" hangingPunct="1">
              <a:spcBef>
                <a:spcPts val="800"/>
              </a:spcBef>
              <a:buFontTx/>
              <a:buNone/>
            </a:pPr>
            <a:r>
              <a:rPr lang="en-US" altLang="ja-JP" sz="1800" b="1" dirty="0" smtClean="0"/>
              <a:t>Agenda </a:t>
            </a:r>
            <a:r>
              <a:rPr lang="en-US" altLang="ja-JP" sz="1800" b="1" dirty="0"/>
              <a:t>item </a:t>
            </a:r>
            <a:r>
              <a:rPr lang="en-US" altLang="ja-JP" sz="1800" b="1" dirty="0" smtClean="0"/>
              <a:t>6.1.2.3</a:t>
            </a:r>
            <a:endParaRPr lang="en-US" altLang="ja-JP" sz="1800" b="1" dirty="0"/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81600"/>
          </a:xfrm>
        </p:spPr>
        <p:txBody>
          <a:bodyPr>
            <a:noAutofit/>
          </a:bodyPr>
          <a:lstStyle/>
          <a:p>
            <a:pPr lvl="0"/>
            <a:r>
              <a:rPr lang="en-US" sz="1800" dirty="0" smtClean="0"/>
              <a:t>Cross-carrier QCL </a:t>
            </a:r>
            <a:r>
              <a:rPr lang="en-US" sz="1800" dirty="0"/>
              <a:t>assumption </a:t>
            </a:r>
            <a:r>
              <a:rPr lang="en-US" sz="1800" dirty="0" smtClean="0"/>
              <a:t>is at least supported for the following cases</a:t>
            </a:r>
          </a:p>
          <a:p>
            <a:pPr lvl="1"/>
            <a:r>
              <a:rPr lang="en-US" sz="1800" dirty="0" smtClean="0"/>
              <a:t>SS </a:t>
            </a:r>
            <a:r>
              <a:rPr lang="en-US" sz="1800" dirty="0"/>
              <a:t>block on one </a:t>
            </a:r>
            <a:r>
              <a:rPr lang="en-US" sz="1800" dirty="0" smtClean="0"/>
              <a:t>carrier </a:t>
            </a:r>
            <a:r>
              <a:rPr lang="en-US" sz="1800" dirty="0"/>
              <a:t>and CSI-RS </a:t>
            </a:r>
            <a:r>
              <a:rPr lang="en-US" sz="1800" dirty="0" smtClean="0"/>
              <a:t>on </a:t>
            </a:r>
            <a:r>
              <a:rPr lang="en-US" sz="1800" dirty="0"/>
              <a:t>another </a:t>
            </a:r>
            <a:r>
              <a:rPr lang="en-US" sz="1800" dirty="0" smtClean="0"/>
              <a:t>carrier </a:t>
            </a:r>
            <a:r>
              <a:rPr lang="en-US" sz="1800" dirty="0" err="1"/>
              <a:t>wrt</a:t>
            </a:r>
            <a:r>
              <a:rPr lang="en-US" sz="1800" dirty="0"/>
              <a:t> to </a:t>
            </a:r>
            <a:r>
              <a:rPr lang="en-US" sz="1800" dirty="0" smtClean="0"/>
              <a:t>{spatial Rx parameters, average delay, Delay spread, Doppler shift and Doppler spread</a:t>
            </a:r>
            <a:r>
              <a:rPr lang="en-US" sz="1800" dirty="0" smtClean="0"/>
              <a:t>}</a:t>
            </a:r>
          </a:p>
          <a:p>
            <a:pPr lvl="2"/>
            <a:r>
              <a:rPr lang="en-US" sz="1800" dirty="0"/>
              <a:t>The QCL indication can be implicit through use of other </a:t>
            </a:r>
            <a:r>
              <a:rPr lang="en-US" sz="1800" dirty="0" smtClean="0"/>
              <a:t>RS</a:t>
            </a:r>
            <a:endParaRPr lang="en-US" sz="1800" dirty="0" smtClean="0"/>
          </a:p>
          <a:p>
            <a:pPr lvl="1"/>
            <a:r>
              <a:rPr lang="en-US" sz="1800" dirty="0" smtClean="0"/>
              <a:t>SS </a:t>
            </a:r>
            <a:r>
              <a:rPr lang="en-US" sz="1800" dirty="0"/>
              <a:t>block on one component carrier and </a:t>
            </a:r>
            <a:r>
              <a:rPr lang="en-US" sz="1800" dirty="0" smtClean="0"/>
              <a:t>DM-RS antenna ports </a:t>
            </a:r>
            <a:r>
              <a:rPr lang="en-US" sz="1800" dirty="0"/>
              <a:t>on another component carrier </a:t>
            </a:r>
            <a:r>
              <a:rPr lang="en-US" sz="1800" dirty="0" err="1"/>
              <a:t>wrt</a:t>
            </a:r>
            <a:r>
              <a:rPr lang="en-US" sz="1800" dirty="0"/>
              <a:t> to </a:t>
            </a:r>
            <a:r>
              <a:rPr lang="en-US" sz="1800" dirty="0" smtClean="0"/>
              <a:t>{spatial Rx parameters, average delay, Delay spread, Doppler shift and Doppler spread}</a:t>
            </a:r>
          </a:p>
          <a:p>
            <a:pPr lvl="2"/>
            <a:r>
              <a:rPr lang="en-US" sz="1800" dirty="0"/>
              <a:t>The </a:t>
            </a:r>
            <a:r>
              <a:rPr lang="en-US" sz="1800" dirty="0" smtClean="0"/>
              <a:t>QCL indication can </a:t>
            </a:r>
            <a:r>
              <a:rPr lang="en-US" sz="1800" dirty="0"/>
              <a:t>be </a:t>
            </a:r>
            <a:r>
              <a:rPr lang="en-US" sz="1800" dirty="0" smtClean="0"/>
              <a:t>implicit through use of other RS</a:t>
            </a:r>
          </a:p>
          <a:p>
            <a:pPr lvl="1"/>
            <a:r>
              <a:rPr lang="en-US" sz="1800" dirty="0" smtClean="0"/>
              <a:t>CSI-RS on one carrier and CSI-RS on another carrier </a:t>
            </a:r>
            <a:r>
              <a:rPr lang="en-US" sz="1800" dirty="0" err="1" smtClean="0"/>
              <a:t>wrt</a:t>
            </a:r>
            <a:r>
              <a:rPr lang="en-US" sz="1800" dirty="0" smtClean="0"/>
              <a:t> to {spatial Rx parameters, average delay, Delay spread, Doppler shift and Doppler spread</a:t>
            </a:r>
            <a:r>
              <a:rPr lang="en-US" sz="1800" dirty="0" smtClean="0"/>
              <a:t>}</a:t>
            </a:r>
          </a:p>
          <a:p>
            <a:pPr lvl="2"/>
            <a:r>
              <a:rPr lang="en-US" sz="1800" dirty="0"/>
              <a:t>The </a:t>
            </a:r>
            <a:r>
              <a:rPr lang="en-US" sz="1800" dirty="0" smtClean="0"/>
              <a:t>QCL </a:t>
            </a:r>
            <a:r>
              <a:rPr lang="en-US" sz="1800" dirty="0"/>
              <a:t>indication can be implicit through use of other </a:t>
            </a:r>
            <a:r>
              <a:rPr lang="en-US" sz="1800" dirty="0" smtClean="0"/>
              <a:t>RS</a:t>
            </a:r>
            <a:endParaRPr lang="en-US" sz="1800" dirty="0" smtClean="0"/>
          </a:p>
          <a:p>
            <a:pPr lvl="1"/>
            <a:r>
              <a:rPr lang="en-US" sz="1800" dirty="0"/>
              <a:t>CSI-RS </a:t>
            </a:r>
            <a:r>
              <a:rPr lang="en-US" sz="1800" dirty="0" smtClean="0"/>
              <a:t>on one carrier and </a:t>
            </a:r>
            <a:r>
              <a:rPr lang="en-US" sz="1800" dirty="0"/>
              <a:t>DM-RS antenna port group(s) </a:t>
            </a:r>
            <a:r>
              <a:rPr lang="en-US" sz="1800" dirty="0" smtClean="0"/>
              <a:t>on another carrier </a:t>
            </a:r>
            <a:r>
              <a:rPr lang="en-US" sz="1800" dirty="0" err="1" smtClean="0"/>
              <a:t>wrt</a:t>
            </a:r>
            <a:r>
              <a:rPr lang="en-US" sz="1800" dirty="0" smtClean="0"/>
              <a:t> </a:t>
            </a:r>
            <a:r>
              <a:rPr lang="en-US" sz="1800" dirty="0"/>
              <a:t>{spatial Rx parameters, average delay, Delay spread, Doppler shift and Doppler spread</a:t>
            </a:r>
            <a:r>
              <a:rPr lang="en-US" sz="1800" dirty="0" smtClean="0"/>
              <a:t>} </a:t>
            </a:r>
            <a:endParaRPr lang="en-US" sz="1800" dirty="0"/>
          </a:p>
          <a:p>
            <a:pPr lvl="2"/>
            <a:r>
              <a:rPr lang="en-US" sz="1800" dirty="0"/>
              <a:t>The QCL indication can be implicit through use of other </a:t>
            </a:r>
            <a:r>
              <a:rPr lang="en-US" sz="1800" dirty="0" smtClean="0"/>
              <a:t>RS</a:t>
            </a:r>
          </a:p>
          <a:p>
            <a:pPr lvl="1"/>
            <a:r>
              <a:rPr lang="en-US" sz="1800" dirty="0" smtClean="0"/>
              <a:t>FFS on signalling details and whether or not all QCL parameters are used</a:t>
            </a:r>
            <a:endParaRPr lang="en-US" sz="1800" dirty="0"/>
          </a:p>
          <a:p>
            <a:endParaRPr lang="en-US" sz="18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84801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AC91CEF-C222-4E2A-9597-38BE71A10CBB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c06861ca-3f08-4d07-bff7-bb15bac121f4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7308</TotalTime>
  <Words>222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맑은 고딕</vt:lpstr>
      <vt:lpstr>Arial</vt:lpstr>
      <vt:lpstr>Calibri</vt:lpstr>
      <vt:lpstr>Office Theme</vt:lpstr>
      <vt:lpstr>WF on cross carrier QCL support 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Intel</cp:lastModifiedBy>
  <cp:revision>287</cp:revision>
  <dcterms:created xsi:type="dcterms:W3CDTF">2006-08-16T00:00:00Z</dcterms:created>
  <dcterms:modified xsi:type="dcterms:W3CDTF">2017-08-24T16:33:06Z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32af0719-d69e-4a7f-9279-b238e07ed4af</vt:lpwstr>
  </property>
  <property fmtid="{D5CDD505-2E9C-101B-9397-08002B2CF9AE}" pid="6" name="CTP_TimeStamp">
    <vt:lpwstr>2017-08-24 16:33:04Z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