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2" r:id="rId3"/>
    <p:sldId id="276" r:id="rId4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6F4D8090-7F35-4AB8-AC8C-287518D30DF4}">
          <p14:sldIdLst>
            <p14:sldId id="256"/>
            <p14:sldId id="272"/>
            <p14:sldId id="276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1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25" autoAdjust="0"/>
    <p:restoredTop sz="95465" autoAdjust="0"/>
  </p:normalViewPr>
  <p:slideViewPr>
    <p:cSldViewPr snapToGrid="0">
      <p:cViewPr>
        <p:scale>
          <a:sx n="80" d="100"/>
          <a:sy n="80" d="100"/>
        </p:scale>
        <p:origin x="-888" y="-234"/>
      </p:cViewPr>
      <p:guideLst>
        <p:guide orient="horz" pos="2160"/>
        <p:guide pos="381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0D7968-78BD-4451-8AF2-F5DE3543A87A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5B839E-76BD-4AE1-BBC2-E46A4A3F98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12538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FA8E0-58A3-4745-9514-1B1DC6387C77}" type="datetime1">
              <a:rPr lang="en-US" altLang="zh-CN" smtClean="0"/>
              <a:pPr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647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B0B5B-AAEC-474C-9811-29378D393176}" type="datetime1">
              <a:rPr lang="en-US" altLang="zh-CN" smtClean="0"/>
              <a:pPr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82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E27DB-C060-46F7-93B4-153139F0AFAC}" type="datetime1">
              <a:rPr lang="en-US" altLang="zh-CN" smtClean="0"/>
              <a:pPr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93620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1FD86-03D8-4887-B031-2AB74B46005A}" type="datetime1">
              <a:rPr lang="en-US" altLang="zh-CN" smtClean="0"/>
              <a:pPr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57597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0D707-91A7-4BBC-B759-83E70F6E37F7}" type="datetime1">
              <a:rPr lang="en-US" altLang="zh-CN" smtClean="0"/>
              <a:pPr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94535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28355-E1AF-4226-898E-EC8BACF7F75B}" type="datetime1">
              <a:rPr lang="en-US" altLang="zh-CN" smtClean="0"/>
              <a:pPr/>
              <a:t>8/25/2017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638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EE8CE-B1CD-48FD-8ADF-7052D4C630DB}" type="datetime1">
              <a:rPr lang="en-US" altLang="zh-CN" smtClean="0"/>
              <a:pPr/>
              <a:t>8/25/2017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3942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E8005-0846-4A94-970E-04BC950C7A8C}" type="datetime1">
              <a:rPr lang="en-US" altLang="zh-CN" smtClean="0"/>
              <a:pPr/>
              <a:t>8/25/2017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5403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84183-1BD8-4BCE-AB71-E928858BF920}" type="datetime1">
              <a:rPr lang="en-US" altLang="zh-CN" smtClean="0"/>
              <a:pPr/>
              <a:t>8/25/2017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52835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0F4C0-764C-4571-A625-25F55BD3F268}" type="datetime1">
              <a:rPr lang="en-US" altLang="zh-CN" smtClean="0"/>
              <a:pPr/>
              <a:t>8/25/2017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4061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3670A-385B-4FBC-B5BD-4CBF5F58A19A}" type="datetime1">
              <a:rPr lang="en-US" altLang="zh-CN" smtClean="0"/>
              <a:pPr/>
              <a:t>8/25/2017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1373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0A980-8D99-4ABA-8976-23AAB8237A4F}" type="datetime1">
              <a:rPr lang="en-US" altLang="zh-CN" smtClean="0"/>
              <a:pPr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85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/>
          <p:nvPr/>
        </p:nvSpPr>
        <p:spPr>
          <a:xfrm>
            <a:off x="564795" y="381000"/>
            <a:ext cx="684540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US" sz="2400" b="1" dirty="0"/>
              <a:t>3GPP TSG RAN WG1 Meeting #90                                            </a:t>
            </a:r>
            <a:r>
              <a:rPr lang="en-GB" sz="2400" b="1" dirty="0"/>
              <a:t>Prague, P.R. </a:t>
            </a:r>
            <a:r>
              <a:rPr lang="en-GB" sz="2400" b="1" dirty="0" err="1" smtClean="0"/>
              <a:t>Czechia</a:t>
            </a:r>
            <a:r>
              <a:rPr lang="en-GB" sz="2400" b="1" dirty="0" smtClean="0"/>
              <a:t>, </a:t>
            </a:r>
            <a:r>
              <a:rPr lang="en-US" sz="2400" b="1" dirty="0" smtClean="0"/>
              <a:t>21</a:t>
            </a:r>
            <a:r>
              <a:rPr lang="en-US" sz="2400" b="1" baseline="30000" dirty="0" smtClean="0"/>
              <a:t>st</a:t>
            </a:r>
            <a:r>
              <a:rPr lang="en-US" sz="2400" b="1" dirty="0" smtClean="0"/>
              <a:t>  </a:t>
            </a:r>
            <a:r>
              <a:rPr lang="en-US" sz="2400" b="1" dirty="0"/>
              <a:t>– 25</a:t>
            </a:r>
            <a:r>
              <a:rPr lang="en-US" sz="2400" b="1" baseline="30000" dirty="0"/>
              <a:t>th</a:t>
            </a:r>
            <a:r>
              <a:rPr lang="en-US" sz="2400" b="1" dirty="0"/>
              <a:t>  August </a:t>
            </a:r>
            <a:r>
              <a:rPr lang="en-US" sz="2400" b="1" dirty="0" smtClean="0"/>
              <a:t>2017</a:t>
            </a:r>
            <a:endParaRPr lang="en-US" sz="2400" dirty="0"/>
          </a:p>
          <a:p>
            <a:r>
              <a:rPr kumimoji="1" lang="en-US" altLang="ja-JP" sz="2400" dirty="0"/>
              <a:t>Agenda: </a:t>
            </a:r>
            <a:r>
              <a:rPr lang="en-US" sz="2400" dirty="0"/>
              <a:t>6.1.2.2.3</a:t>
            </a:r>
            <a:endParaRPr kumimoji="1" lang="ja-JP" alt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1060249" y="2219084"/>
            <a:ext cx="1043491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atin typeface="Calibri" pitchFamily="34" charset="0"/>
                <a:cs typeface="Calibri" pitchFamily="34" charset="0"/>
              </a:rPr>
              <a:t>WF on </a:t>
            </a:r>
            <a:r>
              <a:rPr lang="en-US" sz="4400" dirty="0" smtClean="0">
                <a:latin typeface="Calibri" pitchFamily="34" charset="0"/>
                <a:cs typeface="Calibri" pitchFamily="34" charset="0"/>
              </a:rPr>
              <a:t>Partial PMI Reporting</a:t>
            </a:r>
            <a:endParaRPr lang="en-US" altLang="zh-CN" sz="280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endParaRPr lang="en-US" altLang="zh-CN" sz="280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altLang="zh-CN" sz="2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Samsung, CATT, </a:t>
            </a:r>
            <a:r>
              <a:rPr lang="en-US" altLang="zh-CN" sz="2800" dirty="0" err="1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Spreadtrum</a:t>
            </a:r>
            <a:r>
              <a:rPr lang="en-US" altLang="zh-CN" sz="2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, </a:t>
            </a:r>
            <a:r>
              <a:rPr lang="en-US" altLang="zh-CN" sz="2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ZTE, </a:t>
            </a:r>
            <a:r>
              <a:rPr lang="en-US" altLang="zh-CN" sz="2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…</a:t>
            </a:r>
            <a:endParaRPr lang="en-US" altLang="zh-CN" sz="280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직사각형 5"/>
          <p:cNvSpPr>
            <a:spLocks noChangeArrowheads="1"/>
          </p:cNvSpPr>
          <p:nvPr/>
        </p:nvSpPr>
        <p:spPr bwMode="auto">
          <a:xfrm>
            <a:off x="10245969" y="150167"/>
            <a:ext cx="169629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altLang="ko-KR" sz="2400" b="1" smtClean="0">
                <a:cs typeface="Times New Roman" pitchFamily="18" charset="0"/>
              </a:rPr>
              <a:t>R1-1715008</a:t>
            </a:r>
            <a:endParaRPr lang="ko-KR" altLang="en-US" sz="2400" dirty="0"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04637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>
                <a:solidFill>
                  <a:prstClr val="black">
                    <a:tint val="75000"/>
                  </a:prstClr>
                </a:solidFill>
                <a:cs typeface="Calibri" pitchFamily="34" charset="0"/>
              </a:rPr>
              <a:pPr/>
              <a:t>2</a:t>
            </a:fld>
            <a:endParaRPr lang="en-US">
              <a:solidFill>
                <a:prstClr val="black">
                  <a:tint val="75000"/>
                </a:prstClr>
              </a:solidFill>
              <a:cs typeface="Calibri" pitchFamily="34" charset="0"/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332509" y="771897"/>
            <a:ext cx="11483439" cy="5807033"/>
          </a:xfrm>
        </p:spPr>
        <p:txBody>
          <a:bodyPr>
            <a:noAutofit/>
          </a:bodyPr>
          <a:lstStyle/>
          <a:p>
            <a:r>
              <a:rPr lang="en-US" u="sng" dirty="0"/>
              <a:t>Agreements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At least some combination(s) of the CSI parameters (e.g., CRI, RI, PMI, CQI, etc.) can be configured to be omitted from reporting within a CSI reporting setting</a:t>
            </a:r>
          </a:p>
          <a:p>
            <a:pPr lvl="2"/>
            <a:r>
              <a:rPr lang="en-US" dirty="0"/>
              <a:t>FFS details </a:t>
            </a:r>
            <a:endParaRPr lang="en-US" dirty="0" smtClean="0"/>
          </a:p>
          <a:p>
            <a:pPr lvl="1"/>
            <a:r>
              <a:rPr lang="en-US" dirty="0" smtClean="0"/>
              <a:t>…</a:t>
            </a:r>
          </a:p>
          <a:p>
            <a:pPr lvl="1"/>
            <a:r>
              <a:rPr lang="en-US" dirty="0"/>
              <a:t>The CSI acquisition framework (including CSI measurement, Resource, and CSI reporting settings) supports configurations that provide CSI similar to Rel.14 </a:t>
            </a:r>
            <a:r>
              <a:rPr lang="en-US" dirty="0" err="1"/>
              <a:t>eFD</a:t>
            </a:r>
            <a:r>
              <a:rPr lang="en-US" dirty="0"/>
              <a:t>-MIMO hybrid CSI mechanisms 1 and 2, e.g.</a:t>
            </a:r>
          </a:p>
          <a:p>
            <a:pPr lvl="2"/>
            <a:r>
              <a:rPr lang="en-GB" dirty="0"/>
              <a:t>Long-term CSI for a number of antenna ports or multiple NZP CSI-RS resources</a:t>
            </a:r>
            <a:endParaRPr lang="en-US" dirty="0"/>
          </a:p>
          <a:p>
            <a:pPr lvl="2"/>
            <a:r>
              <a:rPr lang="en-GB" dirty="0"/>
              <a:t>Short-term CSI for a number of antenna ports with one or more NZP CSI-RS resources</a:t>
            </a:r>
            <a:endParaRPr lang="en-US" dirty="0"/>
          </a:p>
          <a:p>
            <a:pPr lvl="2"/>
            <a:r>
              <a:rPr lang="en-GB" dirty="0"/>
              <a:t>The number of ports for long-term and short-term CSIs can be the same or </a:t>
            </a:r>
            <a:r>
              <a:rPr lang="en-GB" dirty="0" smtClean="0"/>
              <a:t>different</a:t>
            </a:r>
          </a:p>
          <a:p>
            <a:pPr lvl="1"/>
            <a:r>
              <a:rPr lang="en-GB" dirty="0" smtClean="0"/>
              <a:t>…</a:t>
            </a:r>
          </a:p>
          <a:p>
            <a:pPr lvl="1"/>
            <a:r>
              <a:rPr lang="en-GB" dirty="0"/>
              <a:t>For NR in Rel-15, DL transmission scheme 2 is not explicitly supported for unicast PDSCH in specification </a:t>
            </a:r>
            <a:endParaRPr lang="en-US" dirty="0"/>
          </a:p>
          <a:p>
            <a:pPr lvl="2"/>
            <a:r>
              <a:rPr lang="en-GB" dirty="0"/>
              <a:t>Note: CSI feedback assuming open-loop/semi-open-loop and/or closed-loop transmissions is to be discussed </a:t>
            </a:r>
            <a:r>
              <a:rPr lang="en-GB" dirty="0" smtClean="0"/>
              <a:t>separately</a:t>
            </a:r>
            <a:endParaRPr lang="en-US" dirty="0"/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405901" y="72218"/>
            <a:ext cx="10335617" cy="687803"/>
          </a:xfrm>
        </p:spPr>
        <p:txBody>
          <a:bodyPr>
            <a:normAutofit/>
          </a:bodyPr>
          <a:lstStyle/>
          <a:p>
            <a:r>
              <a:rPr lang="en-US" altLang="zh-CN" sz="4000" dirty="0">
                <a:latin typeface="Calibri" pitchFamily="34" charset="0"/>
                <a:cs typeface="Calibri" pitchFamily="34" charset="0"/>
              </a:rPr>
              <a:t>Background</a:t>
            </a:r>
            <a:endParaRPr lang="zh-CN" altLang="en-US" sz="4000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01290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2509" y="163251"/>
            <a:ext cx="11649694" cy="644276"/>
          </a:xfrm>
        </p:spPr>
        <p:txBody>
          <a:bodyPr>
            <a:normAutofit/>
          </a:bodyPr>
          <a:lstStyle/>
          <a:p>
            <a:r>
              <a:rPr lang="en-US" sz="4000" dirty="0" smtClean="0">
                <a:latin typeface="+mn-lt"/>
              </a:rPr>
              <a:t>Proposal</a:t>
            </a:r>
            <a:endParaRPr lang="en-US" sz="4000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634" y="1009403"/>
            <a:ext cx="11507190" cy="5700155"/>
          </a:xfrm>
        </p:spPr>
        <p:txBody>
          <a:bodyPr>
            <a:noAutofit/>
          </a:bodyPr>
          <a:lstStyle/>
          <a:p>
            <a:r>
              <a:rPr lang="en-US" dirty="0"/>
              <a:t>A UE can be configured to report </a:t>
            </a:r>
            <a:r>
              <a:rPr lang="en-US" dirty="0" smtClean="0"/>
              <a:t>PMI </a:t>
            </a:r>
            <a:r>
              <a:rPr lang="en-US" dirty="0"/>
              <a:t>consisting only i</a:t>
            </a:r>
            <a:r>
              <a:rPr lang="en-US" baseline="-25000" dirty="0"/>
              <a:t>1</a:t>
            </a:r>
            <a:r>
              <a:rPr lang="en-US" dirty="0"/>
              <a:t> and, when applicable, </a:t>
            </a:r>
            <a:r>
              <a:rPr lang="en-US" dirty="0" smtClean="0"/>
              <a:t>accompanied by </a:t>
            </a:r>
            <a:r>
              <a:rPr lang="en-US" dirty="0" smtClean="0"/>
              <a:t>RI</a:t>
            </a:r>
          </a:p>
          <a:p>
            <a:pPr lvl="1"/>
            <a:r>
              <a:rPr lang="en-US" dirty="0" smtClean="0"/>
              <a:t>i1 </a:t>
            </a:r>
            <a:r>
              <a:rPr lang="en-US" dirty="0"/>
              <a:t>is selected based on the configuration of CSR, FFS i1 payload size can be adjusted by CSR</a:t>
            </a:r>
          </a:p>
          <a:p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following RI restriction can be configured: </a:t>
            </a:r>
            <a:endParaRPr lang="en-US" dirty="0" smtClean="0"/>
          </a:p>
          <a:p>
            <a:pPr lvl="1"/>
            <a:r>
              <a:rPr lang="en-US" altLang="ko-KR" dirty="0"/>
              <a:t>Maximum number of RI = 1 (no RI reporting)</a:t>
            </a:r>
          </a:p>
          <a:p>
            <a:pPr lvl="1"/>
            <a:r>
              <a:rPr lang="en-US" altLang="ko-KR" dirty="0"/>
              <a:t>Maximum number of RI &gt; 1 (x-bit RI reporting</a:t>
            </a:r>
            <a:r>
              <a:rPr lang="en-US" altLang="ko-KR" dirty="0" smtClean="0"/>
              <a:t>)</a:t>
            </a:r>
          </a:p>
          <a:p>
            <a:pPr lvl="2"/>
            <a:r>
              <a:rPr lang="en-US" altLang="ko-KR" dirty="0" smtClean="0"/>
              <a:t> </a:t>
            </a:r>
            <a:r>
              <a:rPr lang="en-US" altLang="ko-KR" dirty="0"/>
              <a:t>FFS x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4077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4084</TotalTime>
  <Words>262</Words>
  <Application>Microsoft Office PowerPoint</Application>
  <PresentationFormat>사용자 지정</PresentationFormat>
  <Paragraphs>29</Paragraphs>
  <Slides>3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Theme</vt:lpstr>
      <vt:lpstr>PowerPoint 프레젠테이션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DMRS</dc:title>
  <dc:creator>Mattias Frenne</dc:creator>
  <cp:lastModifiedBy>Windows 사용자</cp:lastModifiedBy>
  <cp:revision>285</cp:revision>
  <dcterms:created xsi:type="dcterms:W3CDTF">2016-10-08T05:43:57Z</dcterms:created>
  <dcterms:modified xsi:type="dcterms:W3CDTF">2017-08-25T12:28:22Z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(2)t8TJ5mb3hg1Sle5zKCdhhYPIJn6ZzUMQfVUnTc3uBuY8Wsh52w05pR4W/pjQyDiZdsm/ZUMH
fLGDu2yt/xNGtu14Ora2Pi9tnLIRR0CafwDWsP/sMTZ4FcYUYxJGm1NCpH+G01QjixmDUx4J
5tpe1S2hPysJdkovPi5BpXQi1oXQXd2GIja+eYx+uiSWDB7WNh4BBK65QrpgNS8ycd1MTW0h
yuxS7CnaJOOd4+3DAd</vt:lpwstr>
  </property>
  <property fmtid="{D5CDD505-2E9C-101B-9397-08002B2CF9AE}" pid="3" name="_2015_ms_pID_7253431">
    <vt:lpwstr>A0pCMrgtuYGlXhmD2hTxxGSJH6wtRfIKjmT+AOrLxyMdL+yZ1d+bGR
cwmCJb683jLXUNP5AlscCTF3mJKt+RE1fRJ55pd88L2J8GXtP+3NwjIIlirfTrLm+yhJOkl6
1TaWvXuQ/Xmm6GzKfltbWjNDMGRl+4423ekZ3qbQTn1JJ7kGn7epYNZzYVLFnomgjvLqLezJ
c8A6ckbBcyin+HHc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1479100188</vt:lpwstr>
  </property>
  <property fmtid="{D5CDD505-2E9C-101B-9397-08002B2CF9AE}" pid="8" name="_NewReviewCycle">
    <vt:lpwstr/>
  </property>
</Properties>
</file>