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power saving signal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R1-1714937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4098"/>
            <a:ext cx="9748234" cy="515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it was agreed that:</a:t>
            </a:r>
          </a:p>
          <a:p>
            <a:pPr lvl="1"/>
            <a:r>
              <a:rPr lang="en-US" dirty="0"/>
              <a:t>Agreements:</a:t>
            </a:r>
          </a:p>
          <a:p>
            <a:pPr lvl="2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3"/>
            <a:r>
              <a:rPr lang="en-US" dirty="0"/>
              <a:t>Wake-up signal or DTX</a:t>
            </a:r>
          </a:p>
          <a:p>
            <a:pPr lvl="3"/>
            <a:r>
              <a:rPr lang="en-US" dirty="0"/>
              <a:t>Go-to-sleep signal or DTX</a:t>
            </a:r>
          </a:p>
          <a:p>
            <a:pPr lvl="3"/>
            <a:r>
              <a:rPr lang="en-US" dirty="0"/>
              <a:t>Wake-up signal with no DTX</a:t>
            </a:r>
          </a:p>
          <a:p>
            <a:pPr lvl="3"/>
            <a:r>
              <a:rPr lang="en-US" dirty="0"/>
              <a:t>Downlink control information</a:t>
            </a:r>
          </a:p>
          <a:p>
            <a:pPr lvl="3"/>
            <a:r>
              <a:rPr lang="en-US" dirty="0"/>
              <a:t>FFS whether synchronization to the camped-on cell is assumed for detecting/decoding WUS/GTS, depending on the (e)DRX cycle length</a:t>
            </a:r>
          </a:p>
          <a:p>
            <a:pPr lvl="3"/>
            <a:r>
              <a:rPr lang="en-US" dirty="0"/>
              <a:t>Design details are FFS</a:t>
            </a:r>
          </a:p>
          <a:p>
            <a:pPr lvl="2"/>
            <a:r>
              <a:rPr lang="en-US" dirty="0"/>
              <a:t>Connected mode DRX is FFS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For idle mode,</a:t>
            </a:r>
          </a:p>
          <a:p>
            <a:pPr lvl="1"/>
            <a:r>
              <a:rPr lang="en-GB" dirty="0"/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en-US" dirty="0"/>
          </a:p>
          <a:p>
            <a:pPr lvl="2"/>
            <a:r>
              <a:rPr lang="en-GB" dirty="0"/>
              <a:t>Wake-up signal or DTX</a:t>
            </a:r>
            <a:endParaRPr lang="en-US" dirty="0"/>
          </a:p>
          <a:p>
            <a:pPr lvl="2"/>
            <a:r>
              <a:rPr lang="en-GB" dirty="0"/>
              <a:t>Wake-up signal with no DTX</a:t>
            </a:r>
            <a:endParaRPr lang="en-US" dirty="0"/>
          </a:p>
          <a:p>
            <a:pPr lvl="1"/>
            <a:r>
              <a:rPr lang="en-US" dirty="0"/>
              <a:t>FFS:</a:t>
            </a:r>
          </a:p>
          <a:p>
            <a:pPr lvl="2"/>
            <a:r>
              <a:rPr lang="en-US" dirty="0"/>
              <a:t>Information conveyed by the physical signal</a:t>
            </a:r>
          </a:p>
          <a:p>
            <a:pPr lvl="2"/>
            <a:r>
              <a:rPr lang="en-US" dirty="0"/>
              <a:t>Design of the physical </a:t>
            </a:r>
            <a:r>
              <a:rPr lang="en-US" dirty="0" smtClean="0"/>
              <a:t>signal</a:t>
            </a:r>
            <a:endParaRPr lang="en-GB" dirty="0" smtClean="0"/>
          </a:p>
          <a:p>
            <a:r>
              <a:rPr lang="en-GB" dirty="0" smtClean="0"/>
              <a:t>For connected mode</a:t>
            </a:r>
            <a:r>
              <a:rPr lang="en-GB" dirty="0"/>
              <a:t>,</a:t>
            </a:r>
            <a:endParaRPr lang="en-GB" dirty="0" smtClean="0"/>
          </a:p>
          <a:p>
            <a:pPr lvl="1"/>
            <a:r>
              <a:rPr lang="en-GB" dirty="0" smtClean="0"/>
              <a:t>Either (a) “wake up signal or DTX” or (b) Dynamic indication in DCI of USS monitoring period/occasions is adopted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208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MS Mincho</vt:lpstr>
      <vt:lpstr>ＭＳ Ｐゴシック</vt:lpstr>
      <vt:lpstr>Arial</vt:lpstr>
      <vt:lpstr>Calibri</vt:lpstr>
      <vt:lpstr>Calibri Light</vt:lpstr>
      <vt:lpstr>Times</vt:lpstr>
      <vt:lpstr>Times New Roman</vt:lpstr>
      <vt:lpstr>Office Theme</vt:lpstr>
      <vt:lpstr>WF on power saving signal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95</cp:revision>
  <dcterms:created xsi:type="dcterms:W3CDTF">2016-03-23T22:01:47Z</dcterms:created>
  <dcterms:modified xsi:type="dcterms:W3CDTF">2017-08-23T07:11:01Z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(3)ymMChniUP61yY2GuhgMPj1vQBHt1k+nL+85czKXfgWKjFoxcBnJ8WJ/WyUH2bE7DDRcb2gjv
jnXRBcH85nT+xAUUmuij3Tvag7Z71aErAFKmI3QyX2jq/SUXZitG5Im81GNfzkzUZUd9B600
XPgTERdnZfurRjXSEwvMu7CTTFlmi39+F7USI9qClASirqvFwF/vrLDudASBUcXp/WSlOb8G
gcZE79/ut+WoqX6nkr</vt:lpwstr>
  </property>
  <property fmtid="{D5CDD505-2E9C-101B-9397-08002B2CF9AE}" pid="3" name="_2015_ms_pID_7253431">
    <vt:lpwstr>uMJE3OnFCYSfBnTTX9N4BMwjZL6hAtNT+CV4ch3T3OUcNbfnqsjCWp
BH5Lp1aQofjxXPFr0mpKH+tk/3IYCOG/dH1Q0BAmwKfWsrAHqJOdS0eHb6pcltNOgWCYnNVp
s9sN0Wme0gPLHcYqJFZIoL846lXZOArP7av9aoGI9qvUtnYenVFcfDIyt8zyV1TvszKs/+t7
mgjZAkIgARMcrzKUqWQ/OnsncBrZ0t4PCULz</vt:lpwstr>
  </property>
  <property fmtid="{D5CDD505-2E9C-101B-9397-08002B2CF9AE}" pid="4" name="_2015_ms_pID_7253432">
    <vt:lpwstr>b05cfruujgsOz570juqbUnMVcQNUGPbbuikY
huhyeExbmFu5gS/+tMHr3HkwxqYdyA==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1503441066</vt:lpwstr>
  </property>
</Properties>
</file>