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DMRS for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in 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OPPO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#90</a:t>
            </a:r>
            <a:r>
              <a:rPr lang="en-GB" altLang="ko-KR" b="1" dirty="0" smtClean="0"/>
              <a:t>				             </a:t>
            </a:r>
            <a:r>
              <a:rPr lang="ru-RU" altLang="ru-RU" b="1" dirty="0" smtClean="0"/>
              <a:t>R1-1</a:t>
            </a:r>
            <a:r>
              <a:rPr lang="en-US" altLang="ru-RU" b="1" dirty="0" smtClean="0"/>
              <a:t>714922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b="1" dirty="0" smtClean="0"/>
              <a:t>Prague, </a:t>
            </a:r>
            <a:r>
              <a:rPr lang="en-US" altLang="zh-CN" b="1" dirty="0" err="1" smtClean="0"/>
              <a:t>Czechia</a:t>
            </a:r>
            <a:r>
              <a:rPr lang="en-US" altLang="zh-CN" b="1" dirty="0" smtClean="0"/>
              <a:t>, 21st – 25th August 2017</a:t>
            </a:r>
            <a:endParaRPr lang="en-US" altLang="ko-KR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</a:t>
            </a:r>
            <a:r>
              <a:rPr lang="en-US" altLang="zh-CN" b="1" dirty="0" smtClean="0"/>
              <a:t>5.2.3.3.1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case that two antenna ports are used for PSSCH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DMRS is CDM between two antenna ports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DMRS sequence at least in one symbol for one of the antenna ports shall be same as that of Rel-14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59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DMRS for TxD in V2X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26</cp:revision>
  <dcterms:created xsi:type="dcterms:W3CDTF">2017-08-18T02:24:02Z</dcterms:created>
  <dcterms:modified xsi:type="dcterms:W3CDTF">2017-08-22T16:41:29Z</dcterms:modified>
</cp:coreProperties>
</file>