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61" r:id="rId3"/>
    <p:sldId id="260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5" d="100"/>
          <a:sy n="75" d="100"/>
        </p:scale>
        <p:origin x="138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Huawei, Nokia, ASB, Panasonic, [NTT DOCOMO, …]  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5400" dirty="0"/>
              <a:t>WF on SRS Sequence Design</a:t>
            </a:r>
            <a:endParaRPr lang="en-US" sz="5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614751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Prague, Czech Republic, 21</a:t>
            </a:r>
            <a:r>
              <a:rPr lang="en-US" altLang="ja-JP" sz="2400" baseline="30000" dirty="0"/>
              <a:t>st</a:t>
            </a:r>
            <a:r>
              <a:rPr lang="en-US" altLang="ja-JP" sz="2400" dirty="0"/>
              <a:t> – 25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August,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6.1.2.3.5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R1-1714917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325086"/>
            <a:ext cx="11135785" cy="487143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400" b="1" u="sng" dirty="0">
                <a:highlight>
                  <a:srgbClr val="00FF00"/>
                </a:highlight>
              </a:rPr>
              <a:t>Agreement</a:t>
            </a:r>
            <a:r>
              <a:rPr lang="en-US" sz="1400" b="1" u="sng" dirty="0"/>
              <a:t>:</a:t>
            </a:r>
            <a:endParaRPr lang="en-US" sz="6000" dirty="0"/>
          </a:p>
          <a:p>
            <a:pPr lvl="0"/>
            <a:r>
              <a:rPr lang="en-US" sz="1400" dirty="0"/>
              <a:t>NR supports at least the following SRS sequences </a:t>
            </a:r>
            <a:endParaRPr lang="en-US" sz="6000" dirty="0"/>
          </a:p>
          <a:p>
            <a:pPr lvl="1"/>
            <a:r>
              <a:rPr lang="en-US" sz="1400" dirty="0"/>
              <a:t>LTE SRS sequences</a:t>
            </a:r>
            <a:endParaRPr lang="en-US" sz="5400" dirty="0"/>
          </a:p>
          <a:p>
            <a:pPr lvl="0"/>
            <a:r>
              <a:rPr lang="en-US" sz="1400" dirty="0"/>
              <a:t>Study further whether or not to additionally support the following for NR SRS sequence design:</a:t>
            </a:r>
            <a:endParaRPr lang="en-US" sz="6000" dirty="0"/>
          </a:p>
          <a:p>
            <a:pPr lvl="1"/>
            <a:r>
              <a:rPr lang="en-US" sz="1400" dirty="0"/>
              <a:t>Opt-1: Truncated ZC design</a:t>
            </a:r>
            <a:endParaRPr lang="en-US" sz="5400" dirty="0"/>
          </a:p>
          <a:p>
            <a:pPr lvl="2"/>
            <a:r>
              <a:rPr lang="en-US" sz="1400" dirty="0"/>
              <a:t>Set of [60] long ZC sequences designed for each of [5] different reference carrier bandwidths where the sequence length exceeds the carrier bandwidth before truncation </a:t>
            </a:r>
            <a:endParaRPr lang="en-US" sz="5400" dirty="0"/>
          </a:p>
          <a:p>
            <a:pPr lvl="3"/>
            <a:r>
              <a:rPr lang="en-US" sz="1400" dirty="0"/>
              <a:t>The portion of the truncated sequence corresponds to the SRS PRB location assigned to the UE </a:t>
            </a:r>
            <a:endParaRPr lang="en-US" sz="5400" dirty="0"/>
          </a:p>
          <a:p>
            <a:pPr lvl="2"/>
            <a:r>
              <a:rPr lang="en-US" sz="1400" dirty="0"/>
              <a:t>Ports on the same comb are separated by cyclic shifts which are repeated every n SRS REs, e.g. n=[8,12] </a:t>
            </a:r>
            <a:endParaRPr lang="en-US" sz="5400" dirty="0"/>
          </a:p>
          <a:p>
            <a:pPr lvl="1"/>
            <a:r>
              <a:rPr lang="en-US" sz="1400" dirty="0"/>
              <a:t>Opt-2: block-wise concatenation based ZC sequence generation.</a:t>
            </a:r>
            <a:endParaRPr lang="en-US" sz="5400" dirty="0"/>
          </a:p>
          <a:p>
            <a:pPr lvl="2"/>
            <a:r>
              <a:rPr lang="en-US" sz="1400" dirty="0"/>
              <a:t>The number of blocks (e.g. 1, 2, …) and/or  block length (e.g. 4RBs, 8RBs, …) per each block is informed to UE </a:t>
            </a:r>
            <a:endParaRPr lang="en-US" sz="5400" dirty="0"/>
          </a:p>
          <a:p>
            <a:pPr lvl="3"/>
            <a:r>
              <a:rPr lang="en-US" sz="1400" dirty="0"/>
              <a:t>Alt1. the number of blocks and/or block length are configured by network. If 1 block is configured, SRS sequence for NR is the same as LTE SRS sequence</a:t>
            </a:r>
            <a:endParaRPr lang="en-US" sz="5400" dirty="0"/>
          </a:p>
          <a:p>
            <a:pPr lvl="3"/>
            <a:r>
              <a:rPr lang="en-US" sz="1400" dirty="0"/>
              <a:t>Alt2. Implicit signaling  e.g. the number of blocks and block length are dependent on waveform. When DFT-S-OFDM is configured to UE, the number of block is one and the block length is equal to SRS BW; When CP-OFDM is configured, the number of blocks can be larger than 1. </a:t>
            </a:r>
            <a:endParaRPr lang="en-US" sz="5400" dirty="0"/>
          </a:p>
          <a:p>
            <a:pPr lvl="1"/>
            <a:r>
              <a:rPr lang="en-US" sz="1400" dirty="0"/>
              <a:t>Opt-3: Same LTE SRS sequence generation mechanism with additional roots </a:t>
            </a:r>
            <a:endParaRPr lang="en-US" sz="5400" dirty="0"/>
          </a:p>
          <a:p>
            <a:pPr lvl="0"/>
            <a:r>
              <a:rPr lang="en-US" sz="1400" dirty="0"/>
              <a:t>To conclude during the next meeting</a:t>
            </a:r>
            <a:endParaRPr lang="en-US" sz="6000" dirty="0"/>
          </a:p>
          <a:p>
            <a:pPr lvl="1"/>
            <a:r>
              <a:rPr lang="en-US" sz="1400" dirty="0"/>
              <a:t>Evaluations to consider at least CM/PAPR and sequence cross-correlation for the case of fully and partially overlapping SRS allocations</a:t>
            </a:r>
            <a:endParaRPr lang="en-US" sz="5400" dirty="0"/>
          </a:p>
          <a:p>
            <a:pPr lvl="1"/>
            <a:r>
              <a:rPr lang="en-US" sz="1400" dirty="0"/>
              <a:t>Evaluations to further consider CM/PAPR for carrier bandwidths different than the reference ones</a:t>
            </a:r>
            <a:endParaRPr lang="en-US" sz="540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</a:t>
            </a:r>
          </a:p>
        </p:txBody>
      </p:sp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In addition to LTE SRS sequences, NR supports one or both of the following additional sequence designs for SRS</a:t>
            </a:r>
          </a:p>
          <a:p>
            <a:pPr lvl="1"/>
            <a:r>
              <a:rPr lang="en-US" dirty="0"/>
              <a:t>Opt-1: Truncated ZC sequences</a:t>
            </a:r>
          </a:p>
          <a:p>
            <a:pPr lvl="1"/>
            <a:r>
              <a:rPr lang="en-US" dirty="0"/>
              <a:t>Opt-3: LTE sequence generation with additional roots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171</TotalTime>
  <Words>386</Words>
  <Application>Microsoft Office PowerPoint</Application>
  <PresentationFormat>Widescreen</PresentationFormat>
  <Paragraphs>35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Ericsson Capital TT</vt:lpstr>
      <vt:lpstr>PresentationTemplate2011</vt:lpstr>
      <vt:lpstr>WF on SRS Sequence Design</vt:lpstr>
      <vt:lpstr>Previous Agreements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/>
  <cp:keywords/>
  <dc:description>Rev PA1</dc:description>
  <cp:lastModifiedBy>Stephen Grant</cp:lastModifiedBy>
  <cp:revision>26</cp:revision>
  <dcterms:created xsi:type="dcterms:W3CDTF">2017-03-31T09:46:41Z</dcterms:created>
  <dcterms:modified xsi:type="dcterms:W3CDTF">2017-08-22T16:31:17Z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