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66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>
      <p:cViewPr varScale="1">
        <p:scale>
          <a:sx n="72" d="100"/>
          <a:sy n="72" d="100"/>
        </p:scale>
        <p:origin x="56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575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930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04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9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58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722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70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85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083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62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92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AEABE-F981-406F-9EF4-346012FD86B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5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35428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Proposal on SR periodicity on </a:t>
            </a:r>
            <a:r>
              <a:rPr lang="en-US" dirty="0" err="1"/>
              <a:t>sPUCCH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5103"/>
            <a:ext cx="9144000" cy="1655762"/>
          </a:xfrm>
        </p:spPr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/>
              <a:t>R1-1714914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599510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#90	</a:t>
            </a:r>
          </a:p>
          <a:p>
            <a:r>
              <a:rPr lang="en-US" sz="2400" dirty="0"/>
              <a:t>Prague, Czech Republic, 21st– 25th Aug 2017</a:t>
            </a:r>
          </a:p>
          <a:p>
            <a:r>
              <a:rPr lang="en-US" altLang="ja-JP" sz="2400" dirty="0"/>
              <a:t>Agenda item 5.2.1.2.3.2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9047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33364"/>
          </a:xfrm>
        </p:spPr>
        <p:txBody>
          <a:bodyPr>
            <a:normAutofit lnSpcReduction="10000"/>
          </a:bodyPr>
          <a:lstStyle/>
          <a:p>
            <a:pPr hangingPunct="0"/>
            <a:r>
              <a:rPr lang="en-US" dirty="0"/>
              <a:t>The following table from TS36.213 applies for the possible configurable periodicity of SR sent on PUCCH</a:t>
            </a:r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r>
              <a:rPr lang="en-US" dirty="0"/>
              <a:t>The minimum periodicity for SR on PUCCH is 1ms. </a:t>
            </a:r>
          </a:p>
          <a:p>
            <a:pPr hangingPunct="0"/>
            <a:r>
              <a:rPr lang="en-US" dirty="0"/>
              <a:t>The configurable values for SR periodicity on </a:t>
            </a:r>
            <a:r>
              <a:rPr lang="en-US" dirty="0" err="1"/>
              <a:t>sPUCCH</a:t>
            </a:r>
            <a:r>
              <a:rPr lang="en-US" dirty="0"/>
              <a:t> should be defined and span a lower range than the periodicity of SR on PUCCH.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1675" y="2643187"/>
            <a:ext cx="4695825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335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/>
              <a:t>The periodicity of SR sent on 2/3os </a:t>
            </a:r>
            <a:r>
              <a:rPr lang="en-GB" dirty="0" err="1"/>
              <a:t>sPUCCH</a:t>
            </a:r>
            <a:r>
              <a:rPr lang="en-GB" dirty="0"/>
              <a:t> can be configured from the following set of values:</a:t>
            </a:r>
          </a:p>
          <a:p>
            <a:pPr marL="0" lvl="0" indent="0">
              <a:buNone/>
            </a:pPr>
            <a:r>
              <a:rPr lang="en-GB" dirty="0"/>
              <a:t>	 {1 </a:t>
            </a:r>
            <a:r>
              <a:rPr lang="en-GB" dirty="0" err="1"/>
              <a:t>sTTI</a:t>
            </a:r>
            <a:r>
              <a:rPr lang="en-GB" dirty="0"/>
              <a:t>, 2 </a:t>
            </a:r>
            <a:r>
              <a:rPr lang="en-GB" dirty="0" err="1"/>
              <a:t>sTTI</a:t>
            </a:r>
            <a:r>
              <a:rPr lang="en-GB" dirty="0"/>
              <a:t>, 3 </a:t>
            </a:r>
            <a:r>
              <a:rPr lang="en-GB" dirty="0" err="1"/>
              <a:t>sTTI</a:t>
            </a:r>
            <a:r>
              <a:rPr lang="en-GB" dirty="0"/>
              <a:t>, 4 </a:t>
            </a:r>
            <a:r>
              <a:rPr lang="en-GB" dirty="0" err="1"/>
              <a:t>sTTI</a:t>
            </a:r>
            <a:r>
              <a:rPr lang="en-GB" dirty="0"/>
              <a:t>, 1ms, 2ms, 5ms, 10ms}</a:t>
            </a:r>
          </a:p>
          <a:p>
            <a:pPr lvl="0"/>
            <a:endParaRPr lang="en-GB" dirty="0"/>
          </a:p>
          <a:p>
            <a:pPr lvl="0"/>
            <a:r>
              <a:rPr lang="en-GB" dirty="0"/>
              <a:t>The periodicity of SR sent on 7os </a:t>
            </a:r>
            <a:r>
              <a:rPr lang="en-GB" dirty="0" err="1"/>
              <a:t>sPUCCH</a:t>
            </a:r>
            <a:r>
              <a:rPr lang="en-GB" dirty="0"/>
              <a:t> can be configured from the following set of values:</a:t>
            </a:r>
          </a:p>
          <a:p>
            <a:pPr marL="0" lvl="0" indent="0">
              <a:buNone/>
            </a:pPr>
            <a:r>
              <a:rPr lang="en-GB" dirty="0"/>
              <a:t>	 {0.5ms, 1ms, 1.5ms, 2ms, 5ms</a:t>
            </a:r>
            <a:r>
              <a:rPr lang="en-GB"/>
              <a:t>, 10ms, 15ms, 20ms}</a:t>
            </a:r>
            <a:endParaRPr lang="en-GB" dirty="0"/>
          </a:p>
          <a:p>
            <a:pPr marL="457200" lvl="1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301141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EriCOLL Docs" ma:contentTypeID="0x010100BB337192E63E44A7A744CE7393F41F4E00FC0FCE182CC02C499F00CC069FCD5A25" ma:contentTypeVersion="4" ma:contentTypeDescription="EriCOLL Document Content Type" ma:contentTypeScope="" ma:versionID="8079501ba6d835028f0d09cdf9167ea7">
  <xsd:schema xmlns:xsd="http://www.w3.org/2001/XMLSchema" xmlns:xs="http://www.w3.org/2001/XMLSchema" xmlns:p="http://schemas.microsoft.com/office/2006/metadata/properties" xmlns:ns2="08b2df90-05d3-4030-90d4-c9feeb4a1cd9" xmlns:ns3="7789c8df-cd92-43c1-8a83-195dbc0f0a0a" xmlns:ns4="http://schemas.microsoft.com/sharepoint/v4" targetNamespace="http://schemas.microsoft.com/office/2006/metadata/properties" ma:root="true" ma:fieldsID="e5d41675443d5dbeba1239eee52e13cf" ns2:_="" ns3:_="" ns4:_="">
    <xsd:import namespace="08b2df90-05d3-4030-90d4-c9feeb4a1cd9"/>
    <xsd:import namespace="7789c8df-cd92-43c1-8a83-195dbc0f0a0a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Prepared." minOccurs="0"/>
                <xsd:element ref="ns3:EriCOLLDate." minOccurs="0"/>
                <xsd:element ref="ns3:AbstractOrSummary." minOccurs="0"/>
                <xsd:element ref="ns2:TaxKeywordTaxHTField" minOccurs="0"/>
                <xsd:element ref="ns2:TaxCatchAll" minOccurs="0"/>
                <xsd:element ref="ns2:TaxCatchAllLabel" minOccurs="0"/>
                <xsd:element ref="ns3:EriCOLLCategoryTaxHTField0" minOccurs="0"/>
                <xsd:element ref="ns3:EriCOLLOrganizationUnitTaxHTField0" minOccurs="0"/>
                <xsd:element ref="ns3:EriCOLLCompetenceTaxHTField0" minOccurs="0"/>
                <xsd:element ref="ns3:EriCOLLCountryTaxHTField0" minOccurs="0"/>
                <xsd:element ref="ns2:EriCOLLCustomerTaxHTField0" minOccurs="0"/>
                <xsd:element ref="ns3:EriCOLLProcessTaxHTField0" minOccurs="0"/>
                <xsd:element ref="ns3:EriCOLLProductsTaxHTField0" minOccurs="0"/>
                <xsd:element ref="ns3:EriCOLLProjectsTaxHTField0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b2df90-05d3-4030-90d4-c9feeb4a1cd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4" nillable="true" ma:taxonomy="true" ma:internalName="TaxKeywordTaxHTField" ma:taxonomyFieldName="TaxKeyword" ma:displayName="Keywords." ma:readOnly="false" ma:fieldId="{23f27201-bee3-471e-b2e7-b64fd8b7ca38}" ma:taxonomyMulti="true" ma:sspId="0e710d51-58b4-4530-836b-fce5679fe04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5" nillable="true" ma:displayName="Taxonomy Catch All Column" ma:description="" ma:hidden="true" ma:list="{0e88c6dd-3e4a-491b-951a-4bd56caf40b2}" ma:internalName="TaxCatchAll" ma:showField="CatchAllData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6" nillable="true" ma:displayName="Taxonomy Catch All Column1" ma:description="" ma:hidden="true" ma:list="{0e88c6dd-3e4a-491b-951a-4bd56caf40b2}" ma:internalName="TaxCatchAllLabel" ma:readOnly="true" ma:showField="CatchAllDataLabel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CustomerTaxHTField0" ma:index="26" nillable="true" ma:taxonomy="true" ma:internalName="EriCOLLCustomerTaxHTField0" ma:taxonomyFieldName="EriCOLLCustomer" ma:displayName="Customer." ma:default="" ma:fieldId="{8480f48b-f8b7-4c77-be55-63d41a1fdb0d}" ma:taxonomyMulti="true" ma:sspId="0e710d51-58b4-4530-836b-fce5679fe049" ma:termSetId="4e0bb0d4-0179-488a-a161-abd655dda2e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8df-cd92-43c1-8a83-195dbc0f0a0a" elementFormDefault="qualified">
    <xsd:import namespace="http://schemas.microsoft.com/office/2006/documentManagement/types"/>
    <xsd:import namespace="http://schemas.microsoft.com/office/infopath/2007/PartnerControls"/>
    <xsd:element name="Prepared." ma:index="11" nillable="true" ma:displayName="Prepared." ma:internalName="Prepared_x002e_" ma:readOnly="false">
      <xsd:simpleType>
        <xsd:restriction base="dms:Text">
          <xsd:maxLength value="255"/>
        </xsd:restriction>
      </xsd:simpleType>
    </xsd:element>
    <xsd:element name="EriCOLLDate." ma:index="12" nillable="true" ma:displayName="Date." ma:internalName="EriCOLLDate_x002e_" ma:readOnly="false">
      <xsd:simpleType>
        <xsd:restriction base="dms:Text">
          <xsd:maxLength value="255"/>
        </xsd:restriction>
      </xsd:simpleType>
    </xsd:element>
    <xsd:element name="AbstractOrSummary." ma:index="13" nillable="true" ma:displayName="Abstract/Summary." ma:internalName="AbstractOrSummary_x002e_" ma:readOnly="false">
      <xsd:simpleType>
        <xsd:restriction base="dms:Note"/>
      </xsd:simpleType>
    </xsd:element>
    <xsd:element name="EriCOLLCategoryTaxHTField0" ma:index="18" nillable="true" ma:taxonomy="true" ma:internalName="EriCOLLCategoryTaxHTField0" ma:taxonomyFieldName="EriCOLLCategory" ma:displayName="Category." ma:default="1;#Research|7f1f7aab-c784-40ec-8666-825d2ac7abef" ma:fieldId="{e72cc46e-70aa-41d8-b11d-9bbfd769c5eb}" ma:taxonomyMulti="true" ma:sspId="0e710d51-58b4-4530-836b-fce5679fe049" ma:termSetId="f35c1d4c-78ac-4f40-bb38-8d71ec401e6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OrganizationUnitTaxHTField0" ma:index="20" nillable="true" ma:taxonomy="true" ma:internalName="EriCOLLOrganizationUnitTaxHTField0" ma:taxonomyFieldName="EriCOLLOrganizationUnit" ma:displayName="Organization Unit." ma:default="2;#GFTE ER Radio Access Technologies|692a7af5-c1f7-4d68-b1ab-a7920dfecb78" ma:fieldId="{7588c015-b936-47f7-bb64-663949dc467e}" ma:taxonomyMulti="true" ma:sspId="0e710d51-58b4-4530-836b-fce5679fe049" ma:termSetId="67f5b04f-38bf-47c9-889f-003f3bcd139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mpetenceTaxHTField0" ma:index="22" nillable="true" ma:taxonomy="true" ma:internalName="EriCOLLCompetenceTaxHTField0" ma:taxonomyFieldName="EriCOLLCompetence" ma:displayName="Competence." ma:default="" ma:fieldId="{ff7cf505-5048-4f7f-991c-4d426a4ce272}" ma:taxonomyMulti="true" ma:sspId="0e710d51-58b4-4530-836b-fce5679fe049" ma:termSetId="3b0c01a2-44af-4012-bd1f-a99c2b798ef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untryTaxHTField0" ma:index="24" nillable="true" ma:taxonomy="true" ma:internalName="EriCOLLCountryTaxHTField0" ma:taxonomyFieldName="EriCOLLCountry" ma:displayName="Country." ma:default="" ma:fieldId="{a6c34b01-f2c2-4f05-b9ad-d4935bafeeb2}" ma:taxonomyMulti="true" ma:sspId="0e710d51-58b4-4530-836b-fce5679fe049" ma:termSetId="d4bcc4ed-3121-4db4-a523-83f3d101879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cessTaxHTField0" ma:index="28" nillable="true" ma:taxonomy="true" ma:internalName="EriCOLLProcessTaxHTField0" ma:taxonomyFieldName="EriCOLLProcess" ma:displayName="Process." ma:default="" ma:fieldId="{69b1f811-b392-4734-aa69-0125c68961bd}" ma:taxonomyMulti="true" ma:sspId="0e710d51-58b4-4530-836b-fce5679fe049" ma:termSetId="3d5773de-e402-4858-b471-2c5969a51f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ductsTaxHTField0" ma:index="30" nillable="true" ma:taxonomy="true" ma:internalName="EriCOLLProductsTaxHTField0" ma:taxonomyFieldName="EriCOLLProducts" ma:displayName="Products." ma:default="" ma:fieldId="{e7fe205b-2114-43c4-bcb7-1bbbbd16d461}" ma:taxonomyMulti="true" ma:sspId="0e710d51-58b4-4530-836b-fce5679fe049" ma:termSetId="943c8fbd-8b50-4b6a-b4b8-9342be84b8f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jectsTaxHTField0" ma:index="32" nillable="true" ma:taxonomy="true" ma:internalName="EriCOLLProjectsTaxHTField0" ma:taxonomyFieldName="EriCOLLProjects" ma:displayName="Projects." ma:default="" ma:fieldId="{6d690e96-80d8-4550-9bd4-922d740a55ff}" ma:taxonomyMulti="true" ma:sspId="0e710d51-58b4-4530-836b-fce5679fe049" ma:termSetId="66ed0c52-5b15-42c7-a9e7-77fbdfe62b3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riCOLLCategory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Research</TermName>
          <TermId xmlns="http://schemas.microsoft.com/office/infopath/2007/PartnerControls">7f1f7aab-c784-40ec-8666-825d2ac7abef</TermId>
        </TermInfo>
      </Terms>
    </EriCOLLCategoryTaxHTField0>
    <EriCOLLOrganizationUnit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GFTE ER Radio Access Technologies</TermName>
          <TermId xmlns="http://schemas.microsoft.com/office/infopath/2007/PartnerControls">692a7af5-c1f7-4d68-b1ab-a7920dfecb78</TermId>
        </TermInfo>
      </Terms>
    </EriCOLLOrganizationUnitTaxHTField0>
    <_dlc_DocId xmlns="08b2df90-05d3-4030-90d4-c9feeb4a1cd9">5NUHHDQN7SK2-1-180340</_dlc_DocId>
    <TaxCatchAll xmlns="08b2df90-05d3-4030-90d4-c9feeb4a1cd9">
      <Value>2</Value>
      <Value>1</Value>
    </TaxCatchAll>
    <_dlc_DocIdUrl xmlns="08b2df90-05d3-4030-90d4-c9feeb4a1cd9">
      <Url>https://ericoll.internal.ericsson.com/sites/star/_layouts/DocIdRedir.aspx?ID=5NUHHDQN7SK2-1-180340</Url>
      <Description>5NUHHDQN7SK2-1-180340</Description>
    </_dlc_DocIdUrl>
    <EriCOLLCountryTaxHTField0 xmlns="7789c8df-cd92-43c1-8a83-195dbc0f0a0a">
      <Terms xmlns="http://schemas.microsoft.com/office/infopath/2007/PartnerControls"/>
    </EriCOLLCountryTaxHTField0>
    <EriCOLLProjectsTaxHTField0 xmlns="7789c8df-cd92-43c1-8a83-195dbc0f0a0a">
      <Terms xmlns="http://schemas.microsoft.com/office/infopath/2007/PartnerControls"/>
    </EriCOLLProjectsTaxHTField0>
    <IconOverlay xmlns="http://schemas.microsoft.com/sharepoint/v4" xsi:nil="true"/>
    <EriCOLLDate. xmlns="7789c8df-cd92-43c1-8a83-195dbc0f0a0a" xsi:nil="true"/>
    <EriCOLLProcessTaxHTField0 xmlns="7789c8df-cd92-43c1-8a83-195dbc0f0a0a">
      <Terms xmlns="http://schemas.microsoft.com/office/infopath/2007/PartnerControls"/>
    </EriCOLLProcessTaxHTField0>
    <TaxKeywordTaxHTField xmlns="08b2df90-05d3-4030-90d4-c9feeb4a1cd9">
      <Terms xmlns="http://schemas.microsoft.com/office/infopath/2007/PartnerControls"/>
    </TaxKeywordTaxHTField>
    <EriCOLLProductsTaxHTField0 xmlns="7789c8df-cd92-43c1-8a83-195dbc0f0a0a">
      <Terms xmlns="http://schemas.microsoft.com/office/infopath/2007/PartnerControls"/>
    </EriCOLLProductsTaxHTField0>
    <EriCOLLCompetenceTaxHTField0 xmlns="7789c8df-cd92-43c1-8a83-195dbc0f0a0a">
      <Terms xmlns="http://schemas.microsoft.com/office/infopath/2007/PartnerControls"/>
    </EriCOLLCompetenceTaxHTField0>
    <AbstractOrSummary. xmlns="7789c8df-cd92-43c1-8a83-195dbc0f0a0a" xsi:nil="true"/>
    <Prepared. xmlns="7789c8df-cd92-43c1-8a83-195dbc0f0a0a" xsi:nil="true"/>
    <EriCOLLCustomerTaxHTField0 xmlns="08b2df90-05d3-4030-90d4-c9feeb4a1cd9">
      <Terms xmlns="http://schemas.microsoft.com/office/infopath/2007/PartnerControls"/>
    </EriCOLLCustomerTaxHTField0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2E49A4E-A7D1-4C20-8D1E-B1E95A42DCE9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5B2BF3EE-FD0C-4F75-9FAF-2E8BE23B65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8b2df90-05d3-4030-90d4-c9feeb4a1cd9"/>
    <ds:schemaRef ds:uri="7789c8df-cd92-43c1-8a83-195dbc0f0a0a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5240057-4D00-4F0B-9817-37193F939DFE}">
  <ds:schemaRefs>
    <ds:schemaRef ds:uri="http://schemas.microsoft.com/office/2006/metadata/properties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schemas.microsoft.com/sharepoint/v4"/>
    <ds:schemaRef ds:uri="7789c8df-cd92-43c1-8a83-195dbc0f0a0a"/>
    <ds:schemaRef ds:uri="08b2df90-05d3-4030-90d4-c9feeb4a1cd9"/>
  </ds:schemaRefs>
</ds:datastoreItem>
</file>

<file path=customXml/itemProps4.xml><?xml version="1.0" encoding="utf-8"?>
<ds:datastoreItem xmlns:ds="http://schemas.openxmlformats.org/officeDocument/2006/customXml" ds:itemID="{CF3563FF-3CC5-4B26-BE26-33FE4A5A8DF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758</TotalTime>
  <Words>83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Office Theme</vt:lpstr>
      <vt:lpstr>Proposal on SR periodicity on sPUCCH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Mårten Sundberg</dc:creator>
  <cp:lastModifiedBy>Laetitia Falconetti</cp:lastModifiedBy>
  <cp:revision>100</cp:revision>
  <dcterms:created xsi:type="dcterms:W3CDTF">2016-11-10T14:18:32Z</dcterms:created>
  <dcterms:modified xsi:type="dcterms:W3CDTF">2017-08-22T17:34:41Z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7d13d0ed-60f4-4b38-9759-30695de3d02a</vt:lpwstr>
  </property>
  <property fmtid="{D5CDD505-2E9C-101B-9397-08002B2CF9AE}" pid="3" name="ContentTypeId">
    <vt:lpwstr>0x010100BB337192E63E44A7A744CE7393F41F4E00FC0FCE182CC02C499F00CC069FCD5A25</vt:lpwstr>
  </property>
  <property fmtid="{D5CDD505-2E9C-101B-9397-08002B2CF9AE}" pid="4" name="EriCOLLCategory">
    <vt:lpwstr>1;#Research|7f1f7aab-c784-40ec-8666-825d2ac7abef</vt:lpwstr>
  </property>
  <property fmtid="{D5CDD505-2E9C-101B-9397-08002B2CF9AE}" pid="5" name="TaxKeyword">
    <vt:lpwstr/>
  </property>
  <property fmtid="{D5CDD505-2E9C-101B-9397-08002B2CF9AE}" pid="6" name="EriCOLLOrganizationUnit">
    <vt:lpwstr>2;#GFTE ER Radio Access Technologies|692a7af5-c1f7-4d68-b1ab-a7920dfecb78</vt:lpwstr>
  </property>
  <property fmtid="{D5CDD505-2E9C-101B-9397-08002B2CF9AE}" pid="7" name="EriCOLLProjects">
    <vt:lpwstr/>
  </property>
  <property fmtid="{D5CDD505-2E9C-101B-9397-08002B2CF9AE}" pid="8" name="EriCOLLCountry">
    <vt:lpwstr/>
  </property>
  <property fmtid="{D5CDD505-2E9C-101B-9397-08002B2CF9AE}" pid="9" name="EriCOLLCompetence">
    <vt:lpwstr/>
  </property>
  <property fmtid="{D5CDD505-2E9C-101B-9397-08002B2CF9AE}" pid="10" name="EriCOLLProcess">
    <vt:lpwstr/>
  </property>
  <property fmtid="{D5CDD505-2E9C-101B-9397-08002B2CF9AE}" pid="11" name="EriCOLLProducts">
    <vt:lpwstr/>
  </property>
  <property fmtid="{D5CDD505-2E9C-101B-9397-08002B2CF9AE}" pid="12" name="EriCOLLCustomer">
    <vt:lpwstr/>
  </property>
</Properties>
</file>