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6" r:id="rId2"/>
    <p:sldId id="315" r:id="rId3"/>
    <p:sldId id="31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8/21/2017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8/21/2017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2130425"/>
            <a:ext cx="8458200" cy="1470025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</a:t>
            </a:r>
            <a:r>
              <a:rPr lang="en-US" altLang="ja-JP" dirty="0">
                <a:latin typeface="Calibri" panose="020F0502020204030204" pitchFamily="34" charset="0"/>
              </a:rPr>
              <a:t>on </a:t>
            </a:r>
            <a:r>
              <a:rPr lang="en-US" altLang="ja-JP" dirty="0" smtClean="0">
                <a:latin typeface="Calibri" panose="020F0502020204030204" pitchFamily="34" charset="0"/>
              </a:rPr>
              <a:t>SRS sequence generation</a:t>
            </a:r>
            <a:br>
              <a:rPr lang="en-US" altLang="ja-JP" dirty="0" smtClean="0">
                <a:latin typeface="Calibri" panose="020F0502020204030204" pitchFamily="34" charset="0"/>
              </a:rPr>
            </a:br>
            <a:r>
              <a:rPr lang="en-US" altLang="ja-JP" dirty="0" smtClean="0">
                <a:latin typeface="Calibri" panose="020F0502020204030204" pitchFamily="34" charset="0"/>
              </a:rPr>
              <a:t>for partial overlapping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886200"/>
            <a:ext cx="7018337" cy="1752600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Intel Corporation, </a:t>
            </a:r>
          </a:p>
          <a:p>
            <a:r>
              <a:rPr lang="en-US" altLang="ja-JP" dirty="0" smtClean="0">
                <a:solidFill>
                  <a:schemeClr val="tx1"/>
                </a:solidFill>
              </a:rPr>
              <a:t>ZTE, </a:t>
            </a:r>
            <a:r>
              <a:rPr lang="en-US" altLang="ja-JP" dirty="0" smtClean="0">
                <a:solidFill>
                  <a:schemeClr val="tx1"/>
                </a:solidFill>
              </a:rPr>
              <a:t>NEC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</a:t>
            </a:r>
            <a:r>
              <a:rPr lang="en-US" altLang="ko-KR" sz="2000" dirty="0" smtClean="0"/>
              <a:t>1714894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50" y="278650"/>
            <a:ext cx="440742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dirty="0"/>
              <a:t>3GPP TSG RAN1 </a:t>
            </a:r>
            <a:r>
              <a:rPr lang="en-US" altLang="ko-KR" dirty="0" smtClean="0"/>
              <a:t>NR #90</a:t>
            </a:r>
            <a:endParaRPr lang="en-US" altLang="zh-CN" dirty="0"/>
          </a:p>
          <a:p>
            <a:pPr>
              <a:defRPr/>
            </a:pPr>
            <a:r>
              <a:rPr lang="en-US" altLang="ko-KR" dirty="0" smtClean="0"/>
              <a:t>Prague</a:t>
            </a:r>
            <a:r>
              <a:rPr lang="en-US" altLang="ko-KR" dirty="0"/>
              <a:t>, Czech Republic, </a:t>
            </a:r>
            <a:r>
              <a:rPr lang="en-US" altLang="zh-CN" dirty="0"/>
              <a:t>21</a:t>
            </a:r>
            <a:r>
              <a:rPr lang="en-US" altLang="zh-CN" baseline="30000" dirty="0"/>
              <a:t>th</a:t>
            </a:r>
            <a:r>
              <a:rPr lang="en-US" altLang="zh-CN" dirty="0"/>
              <a:t> – 25</a:t>
            </a:r>
            <a:r>
              <a:rPr lang="en-US" altLang="zh-CN" baseline="30000" dirty="0"/>
              <a:t>th</a:t>
            </a:r>
            <a:r>
              <a:rPr lang="en-US" altLang="zh-CN" dirty="0"/>
              <a:t> Aug. </a:t>
            </a:r>
            <a:r>
              <a:rPr lang="en-US" altLang="zh-CN" dirty="0" smtClean="0"/>
              <a:t>2017</a:t>
            </a:r>
          </a:p>
          <a:p>
            <a:pPr>
              <a:defRPr/>
            </a:pPr>
            <a:r>
              <a:rPr lang="en-US" altLang="zh-CN" dirty="0" smtClean="0"/>
              <a:t>Agenda Item:  6.1.2.3.5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Agreements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410200"/>
          </a:xfrm>
        </p:spPr>
        <p:txBody>
          <a:bodyPr>
            <a:normAutofit fontScale="550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en-GB" altLang="ko-KR" dirty="0">
                <a:highlight>
                  <a:srgbClr val="00FF00"/>
                </a:highlight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Agreements</a:t>
            </a:r>
            <a:r>
              <a:rPr lang="en-GB" altLang="ko-KR" dirty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:</a:t>
            </a:r>
            <a:endParaRPr lang="ko-KR" altLang="ko-KR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lvl="0"/>
            <a:r>
              <a:rPr lang="en-GB" altLang="ko-KR" dirty="0" smtClean="0"/>
              <a:t>NR </a:t>
            </a:r>
            <a:r>
              <a:rPr lang="en-GB" altLang="ko-KR" dirty="0"/>
              <a:t>supports at least the following </a:t>
            </a:r>
            <a:r>
              <a:rPr lang="en-US" altLang="ko-KR" dirty="0"/>
              <a:t>SRS sequences </a:t>
            </a:r>
            <a:endParaRPr lang="ko-KR" altLang="ko-KR"/>
          </a:p>
          <a:p>
            <a:pPr lvl="1"/>
            <a:r>
              <a:rPr lang="en-US" altLang="ko-KR" dirty="0"/>
              <a:t>LTE SRS </a:t>
            </a:r>
            <a:r>
              <a:rPr lang="en-US" altLang="ko-KR" dirty="0" smtClean="0"/>
              <a:t>sequences</a:t>
            </a:r>
          </a:p>
          <a:p>
            <a:pPr marL="457200" lvl="1" indent="0">
              <a:buNone/>
            </a:pPr>
            <a:endParaRPr lang="ko-KR" altLang="ko-KR" dirty="0"/>
          </a:p>
          <a:p>
            <a:pPr lvl="0"/>
            <a:r>
              <a:rPr lang="en-GB" altLang="ko-KR" dirty="0"/>
              <a:t>Study further whether or not to additionally support the following for NR SRS sequence design:</a:t>
            </a:r>
            <a:endParaRPr lang="ko-KR" altLang="ko-KR"/>
          </a:p>
          <a:p>
            <a:pPr lvl="1"/>
            <a:r>
              <a:rPr lang="en-US" altLang="ko-KR" dirty="0"/>
              <a:t>Opt-1: Truncated ZC design</a:t>
            </a:r>
            <a:endParaRPr lang="ko-KR" altLang="ko-KR"/>
          </a:p>
          <a:p>
            <a:pPr lvl="2"/>
            <a:r>
              <a:rPr lang="en-US" altLang="ko-KR" dirty="0"/>
              <a:t>Set of [60] long ZC sequences designed for each of [5] different reference carrier bandwidths where the sequence length exceeds the carrier bandwidth before truncation </a:t>
            </a:r>
            <a:endParaRPr lang="ko-KR" altLang="ko-KR"/>
          </a:p>
          <a:p>
            <a:pPr lvl="3"/>
            <a:r>
              <a:rPr lang="en-US" altLang="ko-KR" dirty="0"/>
              <a:t>T</a:t>
            </a:r>
            <a:r>
              <a:rPr lang="en-GB" altLang="ko-KR" dirty="0"/>
              <a:t>he portion of the truncated sequence corresponds to the SRS PRB location assigned to the UE </a:t>
            </a:r>
            <a:endParaRPr lang="ko-KR" altLang="ko-KR"/>
          </a:p>
          <a:p>
            <a:pPr lvl="2"/>
            <a:r>
              <a:rPr lang="en-US" altLang="ko-KR" dirty="0"/>
              <a:t>Ports on the same comb are separated by cyclic shifts which are repeated every n SRS REs, e.g. n=[8,12] </a:t>
            </a:r>
            <a:endParaRPr lang="ko-KR" altLang="ko-KR"/>
          </a:p>
          <a:p>
            <a:pPr lvl="1"/>
            <a:r>
              <a:rPr lang="en-US" altLang="ko-KR" dirty="0"/>
              <a:t>Opt-2: block-wise concatenation based ZC sequence generation.</a:t>
            </a:r>
            <a:endParaRPr lang="ko-KR" altLang="ko-KR"/>
          </a:p>
          <a:p>
            <a:pPr lvl="2"/>
            <a:r>
              <a:rPr lang="en-US" altLang="ko-KR" dirty="0"/>
              <a:t>The number of blocks (e.g. 1, 2, …) and/or  block length (e.g. 4RBs, 8RBs, …) per each block is informed to UE </a:t>
            </a:r>
            <a:endParaRPr lang="ko-KR" altLang="ko-KR"/>
          </a:p>
          <a:p>
            <a:pPr lvl="3"/>
            <a:r>
              <a:rPr lang="en-US" altLang="ko-KR" dirty="0"/>
              <a:t>Alt1. the number of blocks and/or block length are configured by network. If 1 block is configured, SRS sequence for NR is the same as LTE SRS sequence</a:t>
            </a:r>
            <a:endParaRPr lang="ko-KR" altLang="ko-KR"/>
          </a:p>
          <a:p>
            <a:pPr lvl="3"/>
            <a:r>
              <a:rPr lang="en-US" altLang="ko-KR" dirty="0"/>
              <a:t>Alt2. Implicit signaling  e.g. the number of blocks and block length are dependent on waveform. When DFT-S-OFDM is configured to UE, the number of block is one and the block length is equal to SRS BW; When CP-OFDM is configured, the number of blocks can be larger than 1. </a:t>
            </a:r>
            <a:endParaRPr lang="ko-KR" altLang="ko-KR"/>
          </a:p>
          <a:p>
            <a:pPr lvl="1"/>
            <a:r>
              <a:rPr lang="en-US" altLang="ko-KR" dirty="0"/>
              <a:t>Opt-3: Same LTE SRS sequence generation mechanism with additional roots </a:t>
            </a:r>
            <a:endParaRPr lang="ko-KR" altLang="ko-KR"/>
          </a:p>
          <a:p>
            <a:pPr lvl="0"/>
            <a:r>
              <a:rPr lang="en-US" altLang="ko-KR" dirty="0"/>
              <a:t>To conclude during the </a:t>
            </a:r>
            <a:r>
              <a:rPr lang="en-US" altLang="ko-KR" dirty="0" smtClean="0"/>
              <a:t>next meeting</a:t>
            </a:r>
            <a:endParaRPr lang="ko-KR" altLang="ko-KR" smtClean="0"/>
          </a:p>
          <a:p>
            <a:pPr lvl="1"/>
            <a:r>
              <a:rPr lang="en-US" altLang="ko-KR" dirty="0" smtClean="0"/>
              <a:t>Evaluations to consider at least CM/PAPR and sequence cross-correlation for the case of fully and partially overlapping SRS allocations</a:t>
            </a:r>
            <a:endParaRPr lang="ko-KR" altLang="ko-KR" smtClean="0"/>
          </a:p>
          <a:p>
            <a:pPr lvl="1"/>
            <a:r>
              <a:rPr lang="en-US" altLang="ko-KR" dirty="0" smtClean="0"/>
              <a:t>Evaluations to further consider CM/PAPR for carrier bandwidths different than the reference ones</a:t>
            </a:r>
            <a:endParaRPr lang="ko-KR" altLang="ko-KR"/>
          </a:p>
        </p:txBody>
      </p:sp>
      <p:sp>
        <p:nvSpPr>
          <p:cNvPr id="4" name="직사각형 3"/>
          <p:cNvSpPr/>
          <p:nvPr/>
        </p:nvSpPr>
        <p:spPr>
          <a:xfrm>
            <a:off x="457200" y="1981200"/>
            <a:ext cx="8229600" cy="42672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565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410200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Support </a:t>
            </a:r>
            <a:r>
              <a:rPr lang="en-US" altLang="ko-KR" sz="2400" dirty="0"/>
              <a:t>block-wise concatenation based ZC </a:t>
            </a:r>
            <a:r>
              <a:rPr lang="en-US" altLang="ko-KR" sz="2400" dirty="0" smtClean="0"/>
              <a:t>sequence generation.</a:t>
            </a:r>
            <a:endParaRPr lang="en-US" altLang="ko-KR" sz="2400" dirty="0"/>
          </a:p>
          <a:p>
            <a:pPr lvl="1"/>
            <a:r>
              <a:rPr lang="en-US" altLang="ko-KR" sz="2000" dirty="0" smtClean="0"/>
              <a:t>The number of blocks (e.g. 1, 2, …) and/or  block length (e.g. 4RBs, 8RBs, …) per each block is informed to UE</a:t>
            </a:r>
            <a:r>
              <a:rPr lang="en-US" altLang="ko-KR" sz="2000" dirty="0"/>
              <a:t> </a:t>
            </a:r>
            <a:endParaRPr lang="en-US" altLang="ko-KR" sz="2000" dirty="0" smtClean="0"/>
          </a:p>
          <a:p>
            <a:pPr lvl="2"/>
            <a:r>
              <a:rPr lang="en-US" altLang="ko-KR" sz="1600" dirty="0" smtClean="0"/>
              <a:t>Alt1. the number of blocks and/or block length are configured by network. If 1 block is configured, SRS sequence for NR is the same as LTE SRS sequence</a:t>
            </a:r>
          </a:p>
          <a:p>
            <a:pPr lvl="2"/>
            <a:r>
              <a:rPr lang="en-US" altLang="ko-KR" sz="1600" dirty="0" smtClean="0"/>
              <a:t>Alt2. </a:t>
            </a:r>
            <a:r>
              <a:rPr lang="en-US" altLang="ko-KR" sz="1600" dirty="0"/>
              <a:t>I</a:t>
            </a:r>
            <a:r>
              <a:rPr lang="en-US" altLang="ko-KR" sz="1600" dirty="0" smtClean="0"/>
              <a:t>mplicit </a:t>
            </a:r>
            <a:r>
              <a:rPr lang="en-US" altLang="ko-KR" sz="1600" dirty="0"/>
              <a:t>signaling  </a:t>
            </a:r>
            <a:r>
              <a:rPr lang="en-US" altLang="ko-KR" sz="1600" dirty="0" smtClean="0"/>
              <a:t>e.g</a:t>
            </a:r>
            <a:r>
              <a:rPr lang="en-US" altLang="ko-KR" sz="1600" dirty="0"/>
              <a:t>. the number of blocks and block length are dependent on waveform. When DFT-S-OFDM is configured to UE, the number of block is one and the block length is equal to SRS BW; When CP-OFDM is configured, the number of blocks can be larger than 1. </a:t>
            </a:r>
            <a:endParaRPr lang="en-US" altLang="ko-KR" sz="2000" dirty="0" smtClean="0"/>
          </a:p>
          <a:p>
            <a:pPr lvl="1"/>
            <a:r>
              <a:rPr lang="en-US" altLang="ko-KR" sz="2000" dirty="0" smtClean="0"/>
              <a:t>The </a:t>
            </a:r>
            <a:r>
              <a:rPr lang="en-US" altLang="ko-KR" sz="2000" dirty="0"/>
              <a:t>maximum number of blocks are at most 2 in NR phase 1</a:t>
            </a:r>
          </a:p>
          <a:p>
            <a:pPr lvl="1"/>
            <a:r>
              <a:rPr lang="en-US" altLang="ko-KR" sz="2000" dirty="0" smtClean="0"/>
              <a:t>FFS whether configurable ZC sequence truncation is supported.</a:t>
            </a:r>
          </a:p>
          <a:p>
            <a:pPr lvl="1"/>
            <a:r>
              <a:rPr lang="en-US" altLang="ko-KR" sz="2000" dirty="0" smtClean="0"/>
              <a:t>FFS sequence generation details per block, e.g., </a:t>
            </a:r>
          </a:p>
          <a:p>
            <a:pPr lvl="2"/>
            <a:r>
              <a:rPr lang="en-US" altLang="ko-KR" sz="1600" dirty="0" smtClean="0"/>
              <a:t>a single UE-specific sequence ID + root offsets for all blocks or UE-specific sequence ID per block</a:t>
            </a:r>
          </a:p>
          <a:p>
            <a:pPr lvl="2"/>
            <a:r>
              <a:rPr lang="en-US" altLang="ko-KR" sz="1600" dirty="0" smtClean="0"/>
              <a:t>Different CS per block.</a:t>
            </a:r>
            <a:endParaRPr lang="en-US" altLang="ko-KR" sz="1200" dirty="0" smtClean="0"/>
          </a:p>
        </p:txBody>
      </p:sp>
    </p:spTree>
    <p:extLst>
      <p:ext uri="{BB962C8B-B14F-4D97-AF65-F5344CB8AC3E}">
        <p14:creationId xmlns:p14="http://schemas.microsoft.com/office/powerpoint/2010/main" val="2084133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30840</TotalTime>
  <Words>495</Words>
  <Application>Microsoft Office PowerPoint</Application>
  <PresentationFormat>화면 슬라이드 쇼(4:3)</PresentationFormat>
  <Paragraphs>35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3" baseType="lpstr">
      <vt:lpstr>ＭＳ Ｐゴシック</vt:lpstr>
      <vt:lpstr>ＭＳ Ｐ明朝</vt:lpstr>
      <vt:lpstr>宋体</vt:lpstr>
      <vt:lpstr>맑은 고딕</vt:lpstr>
      <vt:lpstr>바탕</vt:lpstr>
      <vt:lpstr>Arial</vt:lpstr>
      <vt:lpstr>Calibri</vt:lpstr>
      <vt:lpstr>Times</vt:lpstr>
      <vt:lpstr>Times New Roman</vt:lpstr>
      <vt:lpstr>Office Theme</vt:lpstr>
      <vt:lpstr>WF on SRS sequence generation for partial overlapping</vt:lpstr>
      <vt:lpstr>Agreements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최국헌/주임연구원/차세대표준(연)ACS팀(kukheon.choi@lge.com)</cp:lastModifiedBy>
  <cp:revision>542</cp:revision>
  <dcterms:created xsi:type="dcterms:W3CDTF">2016-03-24T01:14:08Z</dcterms:created>
  <dcterms:modified xsi:type="dcterms:W3CDTF">2017-08-23T07:15:20Z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