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1310" y="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CE62A-D367-41AE-99AF-E63B64BBC640}" type="datetimeFigureOut">
              <a:rPr lang="en-AU" smtClean="0"/>
              <a:t>23/08/2017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908F3-75A1-4139-B731-DC2A741DD21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75656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CE62A-D367-41AE-99AF-E63B64BBC640}" type="datetimeFigureOut">
              <a:rPr lang="en-AU" smtClean="0"/>
              <a:t>23/08/2017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908F3-75A1-4139-B731-DC2A741DD21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191992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CE62A-D367-41AE-99AF-E63B64BBC640}" type="datetimeFigureOut">
              <a:rPr lang="en-AU" smtClean="0"/>
              <a:t>23/08/2017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908F3-75A1-4139-B731-DC2A741DD21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2665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CE62A-D367-41AE-99AF-E63B64BBC640}" type="datetimeFigureOut">
              <a:rPr lang="en-AU" smtClean="0"/>
              <a:t>23/08/2017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908F3-75A1-4139-B731-DC2A741DD21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29433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CE62A-D367-41AE-99AF-E63B64BBC640}" type="datetimeFigureOut">
              <a:rPr lang="en-AU" smtClean="0"/>
              <a:t>23/08/2017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908F3-75A1-4139-B731-DC2A741DD21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34259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CE62A-D367-41AE-99AF-E63B64BBC640}" type="datetimeFigureOut">
              <a:rPr lang="en-AU" smtClean="0"/>
              <a:t>23/08/2017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908F3-75A1-4139-B731-DC2A741DD21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65041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CE62A-D367-41AE-99AF-E63B64BBC640}" type="datetimeFigureOut">
              <a:rPr lang="en-AU" smtClean="0"/>
              <a:t>23/08/2017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908F3-75A1-4139-B731-DC2A741DD21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76024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CE62A-D367-41AE-99AF-E63B64BBC640}" type="datetimeFigureOut">
              <a:rPr lang="en-AU" smtClean="0"/>
              <a:t>23/08/2017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908F3-75A1-4139-B731-DC2A741DD21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94302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CE62A-D367-41AE-99AF-E63B64BBC640}" type="datetimeFigureOut">
              <a:rPr lang="en-AU" smtClean="0"/>
              <a:t>23/08/2017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908F3-75A1-4139-B731-DC2A741DD21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84305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CE62A-D367-41AE-99AF-E63B64BBC640}" type="datetimeFigureOut">
              <a:rPr lang="en-AU" smtClean="0"/>
              <a:t>23/08/2017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908F3-75A1-4139-B731-DC2A741DD21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97253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CE62A-D367-41AE-99AF-E63B64BBC640}" type="datetimeFigureOut">
              <a:rPr lang="en-AU" smtClean="0"/>
              <a:t>23/08/2017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908F3-75A1-4139-B731-DC2A741DD21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993147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CCE62A-D367-41AE-99AF-E63B64BBC640}" type="datetimeFigureOut">
              <a:rPr lang="en-AU" smtClean="0"/>
              <a:t>23/08/2017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5908F3-75A1-4139-B731-DC2A741DD21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73677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AU" dirty="0"/>
              <a:t>WF </a:t>
            </a:r>
            <a:r>
              <a:rPr lang="en-AU" dirty="0" smtClean="0"/>
              <a:t>on SS burst set offset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r>
              <a:rPr lang="en-US" dirty="0" smtClean="0"/>
              <a:t>NEC</a:t>
            </a:r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290810"/>
            <a:ext cx="498606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b="1" dirty="0"/>
              <a:t>3GPP TSG RAN WG1 Meeting </a:t>
            </a:r>
            <a:r>
              <a:rPr lang="en-GB" b="1" dirty="0" smtClean="0"/>
              <a:t>#90</a:t>
            </a:r>
            <a:endParaRPr lang="en-AU" dirty="0"/>
          </a:p>
          <a:p>
            <a:pPr>
              <a:spcBef>
                <a:spcPts val="0"/>
              </a:spcBef>
            </a:pPr>
            <a:r>
              <a:rPr lang="en-GB" b="1" dirty="0"/>
              <a:t>Prague, Czech Republic, 21</a:t>
            </a:r>
            <a:r>
              <a:rPr lang="en-GB" b="1" baseline="30000" dirty="0"/>
              <a:t>st</a:t>
            </a:r>
            <a:r>
              <a:rPr lang="en-GB" b="1" dirty="0"/>
              <a:t> – 25</a:t>
            </a:r>
            <a:r>
              <a:rPr lang="en-GB" b="1" baseline="30000" dirty="0"/>
              <a:t>th</a:t>
            </a:r>
            <a:r>
              <a:rPr lang="en-GB" b="1" dirty="0"/>
              <a:t>  August 2017</a:t>
            </a:r>
            <a:endParaRPr lang="en-US" altLang="ja-JP" dirty="0"/>
          </a:p>
          <a:p>
            <a:r>
              <a:rPr lang="sv-SE" altLang="ko-KR" b="1" dirty="0" smtClean="0">
                <a:latin typeface="Calibri" pitchFamily="34" charset="0"/>
                <a:cs typeface="Times New Roman" pitchFamily="18" charset="0"/>
              </a:rPr>
              <a:t>Agenda </a:t>
            </a:r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Item: 6.1.1.1.1</a:t>
            </a:r>
            <a:endParaRPr lang="tr-TR" altLang="ko-KR" dirty="0">
              <a:cs typeface="Times New Roman" pitchFamily="18" charset="0"/>
            </a:endParaRPr>
          </a:p>
        </p:txBody>
      </p:sp>
      <p:sp>
        <p:nvSpPr>
          <p:cNvPr id="7" name="직사각형 5"/>
          <p:cNvSpPr>
            <a:spLocks noChangeArrowheads="1"/>
          </p:cNvSpPr>
          <p:nvPr/>
        </p:nvSpPr>
        <p:spPr bwMode="auto">
          <a:xfrm>
            <a:off x="7696200" y="152400"/>
            <a:ext cx="137409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R1-1714866</a:t>
            </a:r>
            <a:endParaRPr lang="ko-KR" altLang="en-US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2583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Background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It is beneficial to offset the start of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SS burst set period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to facilitate for example, inter </a:t>
            </a:r>
            <a:r>
              <a:rPr lang="en-US" sz="2800" dirty="0">
                <a:solidFill>
                  <a:sysClr val="windowText" lastClr="000000"/>
                </a:solidFill>
              </a:rPr>
              <a:t>TRP </a:t>
            </a:r>
            <a:r>
              <a:rPr lang="en-US" sz="2800" dirty="0" smtClean="0">
                <a:solidFill>
                  <a:sysClr val="windowText" lastClr="000000"/>
                </a:solidFill>
              </a:rPr>
              <a:t>interference </a:t>
            </a:r>
            <a:r>
              <a:rPr lang="en-AU" sz="2800" dirty="0" smtClean="0">
                <a:solidFill>
                  <a:sysClr val="windowText" lastClr="000000"/>
                </a:solidFill>
              </a:rPr>
              <a:t>coordination, consecutive full beam sweeping in case of NR-LTE TDD coexistence etc.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83671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Proposal	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GB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09600" y="17526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AU" sz="2800" dirty="0">
                <a:solidFill>
                  <a:sysClr val="windowText" lastClr="000000"/>
                </a:solidFill>
              </a:rPr>
              <a:t>NR supports </a:t>
            </a:r>
            <a:r>
              <a:rPr lang="en-AU" sz="2800" dirty="0" smtClean="0">
                <a:solidFill>
                  <a:sysClr val="windowText" lastClr="000000"/>
                </a:solidFill>
              </a:rPr>
              <a:t>offsetting the start of SS </a:t>
            </a:r>
            <a:r>
              <a:rPr lang="en-AU" sz="2800" dirty="0">
                <a:solidFill>
                  <a:sysClr val="windowText" lastClr="000000"/>
                </a:solidFill>
              </a:rPr>
              <a:t>burst set </a:t>
            </a:r>
            <a:r>
              <a:rPr lang="en-AU" sz="2800" dirty="0" smtClean="0">
                <a:solidFill>
                  <a:sysClr val="windowText" lastClr="000000"/>
                </a:solidFill>
              </a:rPr>
              <a:t>mapping.</a:t>
            </a:r>
          </a:p>
          <a:p>
            <a:pPr lvl="1">
              <a:defRPr/>
            </a:pPr>
            <a:r>
              <a:rPr kumimoji="0" lang="en-AU" sz="20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FFS granularity, e.g. </a:t>
            </a:r>
            <a:r>
              <a:rPr lang="en-AU" sz="2000" dirty="0" smtClean="0">
                <a:solidFill>
                  <a:sysClr val="windowText" lastClr="000000"/>
                </a:solidFill>
                <a:latin typeface="Calibri"/>
              </a:rPr>
              <a:t>s</a:t>
            </a:r>
            <a:r>
              <a:rPr kumimoji="0" lang="en-A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ubframe</a:t>
            </a:r>
            <a:r>
              <a:rPr kumimoji="0" lang="en-AU" sz="20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half-radio</a:t>
            </a:r>
            <a:r>
              <a:rPr kumimoji="0" lang="en-AU" sz="2000" b="0" i="0" u="none" strike="noStrike" kern="120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frame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49435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133</TotalTime>
  <Words>86</Words>
  <Application>Microsoft Office PowerPoint</Application>
  <PresentationFormat>On-screen Show (4:3)</PresentationFormat>
  <Paragraphs>11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맑은 고딕</vt:lpstr>
      <vt:lpstr>ＭＳ Ｐゴシック</vt:lpstr>
      <vt:lpstr>Arial</vt:lpstr>
      <vt:lpstr>Calibri</vt:lpstr>
      <vt:lpstr>Calibri Light</vt:lpstr>
      <vt:lpstr>Times New Roman</vt:lpstr>
      <vt:lpstr>Office Theme</vt:lpstr>
      <vt:lpstr>WF on SS burst set offset</vt:lpstr>
      <vt:lpstr>PowerPoint Presentation</vt:lpstr>
      <vt:lpstr>PowerPoint Presentation</vt:lpstr>
    </vt:vector>
  </TitlesOfParts>
  <Company>NEC Australia Pty Ltd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signaling for MUST Case 1/2/3</dc:title>
  <dc:creator>NEC</dc:creator>
  <cp:lastModifiedBy>NEC</cp:lastModifiedBy>
  <cp:revision>22</cp:revision>
  <dcterms:created xsi:type="dcterms:W3CDTF">2016-11-15T20:40:26Z</dcterms:created>
  <dcterms:modified xsi:type="dcterms:W3CDTF">2017-08-23T12:40:35Z</dcterms:modified>
</cp:coreProperties>
</file>