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59" autoAdjust="0"/>
    <p:restoredTop sz="95065" autoAdjust="0"/>
  </p:normalViewPr>
  <p:slideViewPr>
    <p:cSldViewPr>
      <p:cViewPr varScale="1">
        <p:scale>
          <a:sx n="82" d="100"/>
          <a:sy n="82" d="100"/>
        </p:scale>
        <p:origin x="127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Signaling for FeD2D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r>
              <a:rPr lang="en-US" altLang="zh-CN" smtClean="0"/>
              <a:t>, Huawei, 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63972"/>
            <a:ext cx="868680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</a:t>
            </a:r>
            <a:r>
              <a:rPr lang="en-US" sz="1800" b="1" dirty="0" smtClean="0"/>
              <a:t>#90                                            </a:t>
            </a:r>
            <a:r>
              <a:rPr lang="en-US" sz="1800" b="1" dirty="0"/>
              <a:t>	                  </a:t>
            </a:r>
            <a:r>
              <a:rPr lang="en-US" sz="1800" b="1" dirty="0" smtClean="0"/>
              <a:t>	</a:t>
            </a:r>
            <a:r>
              <a:rPr lang="en-US" sz="1800" b="1" dirty="0" smtClean="0"/>
              <a:t>R1-1714850</a:t>
            </a:r>
          </a:p>
          <a:p>
            <a:pPr hangingPunct="1">
              <a:buNone/>
            </a:pPr>
            <a:r>
              <a:rPr lang="en-US" sz="1800" b="1" dirty="0" smtClean="0"/>
              <a:t>Prague</a:t>
            </a:r>
            <a:r>
              <a:rPr lang="en-US" sz="1800" b="1" dirty="0"/>
              <a:t>, Czech Republic, 21st – 25th August </a:t>
            </a:r>
            <a:r>
              <a:rPr lang="en-US" sz="1800" b="1" dirty="0" smtClean="0"/>
              <a:t>2017</a:t>
            </a:r>
          </a:p>
          <a:p>
            <a:pPr hangingPunct="1"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5.2.9.2.3.4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Agreements from RAN1#89</a:t>
            </a:r>
          </a:p>
          <a:p>
            <a:pPr lvl="1"/>
            <a:r>
              <a:rPr lang="en-US" dirty="0" smtClean="0"/>
              <a:t>For </a:t>
            </a:r>
            <a:r>
              <a:rPr lang="en-US" dirty="0"/>
              <a:t>Relay UE assisted resource allocation, the following control signaling options are considered</a:t>
            </a:r>
          </a:p>
          <a:p>
            <a:pPr lvl="2"/>
            <a:r>
              <a:rPr lang="en-US" dirty="0"/>
              <a:t>SCI</a:t>
            </a:r>
          </a:p>
          <a:p>
            <a:pPr lvl="2"/>
            <a:r>
              <a:rPr lang="en-US" dirty="0"/>
              <a:t>Higher layer signaling (e.g. MAC CE)</a:t>
            </a:r>
          </a:p>
          <a:p>
            <a:pPr lvl="1"/>
            <a:r>
              <a:rPr lang="en-US" dirty="0"/>
              <a:t>Companies are encouraged to provide more details on control signaling enhancements at RAN1#90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Signaling of sidelink feedback is supported by both physical (SCIs) and higher layer signaling (e.g. MAC CEs)</a:t>
            </a:r>
          </a:p>
          <a:p>
            <a:pPr lvl="0"/>
            <a:r>
              <a:rPr lang="en-US" dirty="0"/>
              <a:t>SCI signaling is used to </a:t>
            </a:r>
            <a:r>
              <a:rPr lang="en-US" dirty="0" smtClean="0"/>
              <a:t>provide at least the following functionality</a:t>
            </a:r>
            <a:endParaRPr lang="en-US" dirty="0"/>
          </a:p>
          <a:p>
            <a:pPr lvl="1"/>
            <a:r>
              <a:rPr lang="en-US" dirty="0"/>
              <a:t>Scheduling information in Relay UE assisted mode and eNB controlled mode (forwarding)</a:t>
            </a:r>
          </a:p>
          <a:p>
            <a:pPr lvl="1"/>
            <a:r>
              <a:rPr lang="en-US" dirty="0"/>
              <a:t>Triggers for sidelink measurement requests/reports</a:t>
            </a:r>
          </a:p>
          <a:p>
            <a:pPr lvl="1"/>
            <a:r>
              <a:rPr lang="en-US" dirty="0"/>
              <a:t>Activation/deactivation of SPS configurations</a:t>
            </a:r>
          </a:p>
          <a:p>
            <a:pPr lvl="0"/>
            <a:r>
              <a:rPr lang="en-US" dirty="0"/>
              <a:t>Higher layer PC5 signaling is used to provide </a:t>
            </a:r>
            <a:r>
              <a:rPr lang="en-US" dirty="0" smtClean="0"/>
              <a:t>at least the following functionality (details </a:t>
            </a:r>
            <a:r>
              <a:rPr lang="en-US" dirty="0"/>
              <a:t>up to RAN2 WG):</a:t>
            </a:r>
          </a:p>
          <a:p>
            <a:pPr lvl="1"/>
            <a:r>
              <a:rPr lang="en-US" dirty="0"/>
              <a:t>Sidelink measurement reports and configuration (e.g. SL-RSRP, SL-RSSI);</a:t>
            </a:r>
          </a:p>
          <a:p>
            <a:pPr lvl="1"/>
            <a:r>
              <a:rPr lang="en-US" dirty="0"/>
              <a:t>Sidelink power headroom reports;</a:t>
            </a:r>
          </a:p>
          <a:p>
            <a:pPr lvl="1"/>
            <a:r>
              <a:rPr lang="en-US" dirty="0"/>
              <a:t>Resource allocation information (pool for transmission and reception);</a:t>
            </a:r>
          </a:p>
          <a:p>
            <a:pPr lvl="1"/>
            <a:r>
              <a:rPr lang="en-US" dirty="0"/>
              <a:t>Buffer status report;</a:t>
            </a:r>
          </a:p>
          <a:p>
            <a:pPr lvl="1"/>
            <a:r>
              <a:rPr lang="en-US" dirty="0"/>
              <a:t>UE capabilities (BW, etc.)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</Words>
  <Application>Microsoft Office PowerPoint</Application>
  <PresentationFormat>On-screen Show (4:3)</PresentationFormat>
  <Paragraphs>26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Signaling for FeD2D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2017-08-22T09:12:14Z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6fee3c04-b7dd-455a-ac4a-3d9edb62baa8</vt:lpwstr>
  </property>
  <property fmtid="{D5CDD505-2E9C-101B-9397-08002B2CF9AE}" pid="3" name="CTP_TimeStamp">
    <vt:lpwstr>2017-05-15 03:12:35Z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