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59" autoAdjust="0"/>
    <p:restoredTop sz="95065" autoAdjust="0"/>
  </p:normalViewPr>
  <p:slideViewPr>
    <p:cSldViewPr>
      <p:cViewPr varScale="1">
        <p:scale>
          <a:sx n="82" d="100"/>
          <a:sy n="82" d="100"/>
        </p:scale>
        <p:origin x="127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8/22/2017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Resource Configuration for Sidelink Communication</a:t>
            </a:r>
            <a:endParaRPr lang="ru-RU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Sony, </a:t>
            </a:r>
            <a:r>
              <a:rPr lang="en-US" altLang="zh-CN" dirty="0" smtClean="0"/>
              <a:t>Huawei</a:t>
            </a:r>
            <a:r>
              <a:rPr lang="en-US" altLang="zh-CN" dirty="0" smtClean="0"/>
              <a:t>, </a:t>
            </a:r>
            <a:r>
              <a:rPr lang="en-US" altLang="zh-CN" dirty="0" smtClean="0"/>
              <a:t>HiSilicon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163972"/>
            <a:ext cx="868680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hangingPunct="1">
              <a:buNone/>
            </a:pPr>
            <a:r>
              <a:rPr lang="en-US" sz="1800" b="1" dirty="0"/>
              <a:t>3GPP TSG RAN WG1 Meeting </a:t>
            </a:r>
            <a:r>
              <a:rPr lang="en-US" sz="1800" b="1" dirty="0" smtClean="0"/>
              <a:t>#90                                            </a:t>
            </a:r>
            <a:r>
              <a:rPr lang="en-US" sz="1800" b="1" dirty="0"/>
              <a:t>	                  </a:t>
            </a:r>
            <a:r>
              <a:rPr lang="en-US" sz="1800" b="1" dirty="0" smtClean="0"/>
              <a:t>	</a:t>
            </a:r>
            <a:r>
              <a:rPr lang="en-US" sz="1800" b="1" dirty="0"/>
              <a:t>R1-1714846</a:t>
            </a:r>
          </a:p>
          <a:p>
            <a:pPr hangingPunct="1">
              <a:buNone/>
            </a:pPr>
            <a:r>
              <a:rPr lang="en-US" sz="1800" b="1" dirty="0"/>
              <a:t>Prague, Czech Republic, 21st – 25th August </a:t>
            </a:r>
            <a:r>
              <a:rPr lang="en-US" sz="1800" b="1" dirty="0" smtClean="0"/>
              <a:t>2017</a:t>
            </a:r>
          </a:p>
          <a:p>
            <a:pPr hangingPunct="1"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5.2.9.2.3.2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Agreement from RAN1#89</a:t>
            </a:r>
          </a:p>
          <a:p>
            <a:pPr lvl="1"/>
            <a:r>
              <a:rPr lang="en-US" dirty="0" smtClean="0"/>
              <a:t>At least TDM multiplexing between PSCCH and PSSCH is supported from both the Relay and Remote UE transmission perspective.</a:t>
            </a:r>
          </a:p>
          <a:p>
            <a:r>
              <a:rPr lang="en-US" dirty="0" smtClean="0"/>
              <a:t>Conclusion from RAN1#89</a:t>
            </a:r>
          </a:p>
          <a:p>
            <a:pPr lvl="1"/>
            <a:r>
              <a:rPr lang="en-US" dirty="0" smtClean="0"/>
              <a:t>Continue discussion including the impact on specification and possibility to reuse R12-R14 sidelink resource pool configurations</a:t>
            </a:r>
          </a:p>
          <a:p>
            <a:r>
              <a:rPr lang="en-US" dirty="0" smtClean="0"/>
              <a:t>Agreement from RAN1#88bis</a:t>
            </a:r>
          </a:p>
          <a:p>
            <a:pPr lvl="1"/>
            <a:r>
              <a:rPr lang="en-US" dirty="0" smtClean="0"/>
              <a:t>Three sidelink resource configuration options are further </a:t>
            </a:r>
            <a:r>
              <a:rPr lang="en-US" dirty="0" err="1" smtClean="0"/>
              <a:t>analysed</a:t>
            </a:r>
            <a:endParaRPr lang="en-US" dirty="0" smtClean="0"/>
          </a:p>
          <a:p>
            <a:pPr lvl="2"/>
            <a:r>
              <a:rPr lang="en-US" dirty="0" smtClean="0"/>
              <a:t>TDM between PSCCH / PSSCH from UE and system perspective (Similar to R12)</a:t>
            </a:r>
          </a:p>
          <a:p>
            <a:pPr lvl="2"/>
            <a:r>
              <a:rPr lang="en-US" dirty="0" smtClean="0"/>
              <a:t>FDM between PSCCH / PSSCH from UE and system perspective (Similar to R14)</a:t>
            </a:r>
          </a:p>
          <a:p>
            <a:pPr lvl="2"/>
            <a:r>
              <a:rPr lang="en-US" dirty="0" smtClean="0"/>
              <a:t>FDM between PSCCH / PSSCH from system perspective but TDM from UE perspective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dirty="0"/>
              <a:t>Sub-channelization of sidelink communication resource pools (PSCCH / PSSCH) is supported (i.e. partitioning of wideband resource pool on sub-bands/sub-channels)</a:t>
            </a:r>
          </a:p>
          <a:p>
            <a:pPr lvl="1"/>
            <a:r>
              <a:rPr lang="en-US" dirty="0"/>
              <a:t>Sub-channel size values at least </a:t>
            </a:r>
            <a:r>
              <a:rPr lang="en-US" dirty="0" smtClean="0"/>
              <a:t>include 1 PRB and 6 PRB</a:t>
            </a:r>
            <a:endParaRPr lang="en-US" dirty="0"/>
          </a:p>
          <a:p>
            <a:pPr lvl="0"/>
            <a:r>
              <a:rPr lang="en-US" dirty="0"/>
              <a:t>FDM between PSCCH / PSSCH from system perspective is supported</a:t>
            </a:r>
          </a:p>
          <a:p>
            <a:pPr lvl="1"/>
            <a:r>
              <a:rPr lang="en-US" dirty="0"/>
              <a:t>The LTE R14 PSCCH/PSSCH resource pool configuration is used as a baseline for sidelink resource pool configuration, not precluding additional enhancements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</Words>
  <Application>Microsoft Office PowerPoint</Application>
  <PresentationFormat>On-screen Show (4:3)</PresentationFormat>
  <Paragraphs>23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Theme</vt:lpstr>
      <vt:lpstr>WF on Resource Configuration for Sidelink Communication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2017-08-22T09:11:35Z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6fee3c04-b7dd-455a-ac4a-3d9edb62baa8</vt:lpwstr>
  </property>
  <property fmtid="{D5CDD505-2E9C-101B-9397-08002B2CF9AE}" pid="3" name="CTP_TimeStamp">
    <vt:lpwstr>2017-05-15 03:12:35Z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