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65" d="100"/>
          <a:sy n="65" d="100"/>
        </p:scale>
        <p:origin x="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Relay </a:t>
            </a:r>
            <a:r>
              <a:rPr lang="en-US" sz="4000" dirty="0"/>
              <a:t>UE Synchronization Assistance Information 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R1-1714842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Remote UEs with limited amount of RX chains need to switch RX chain between SL/DL to perform inter-cell measurements</a:t>
            </a:r>
          </a:p>
          <a:p>
            <a:pPr lvl="0"/>
            <a:r>
              <a:rPr lang="en-US" dirty="0"/>
              <a:t>For sidelink communication, it is beneficial that Relay and Remote UEs have aligned transmission timing and any change in Relay UE transmission timing should be notified to Remote UEs</a:t>
            </a:r>
          </a:p>
          <a:p>
            <a:pPr lvl="0"/>
            <a:r>
              <a:rPr lang="en-US" dirty="0"/>
              <a:t>Relay UE can provide synchronization assistance information to Remote UEs and save its power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Relay UE provides sidelink synchronization assistance information to Remote UEs</a:t>
            </a:r>
          </a:p>
          <a:p>
            <a:pPr lvl="1"/>
            <a:r>
              <a:rPr lang="en-US" dirty="0"/>
              <a:t>At least change in sidelink transmission timing (i.e. time offset in reference cell transmission timing) and new SLSS ID are signaled by Relay UE</a:t>
            </a:r>
          </a:p>
          <a:p>
            <a:pPr lvl="1"/>
            <a:r>
              <a:rPr lang="en-US" dirty="0"/>
              <a:t>Other signaling details are up to RAN2</a:t>
            </a:r>
          </a:p>
          <a:p>
            <a:pPr lvl="0"/>
            <a:r>
              <a:rPr lang="en-US" dirty="0"/>
              <a:t>Relay UEs signal timing advance information to Remote UEs</a:t>
            </a:r>
          </a:p>
          <a:p>
            <a:pPr lvl="0"/>
            <a:r>
              <a:rPr lang="en-US" dirty="0"/>
              <a:t>Remote UEs can use Relay UE timing advance information for uplink </a:t>
            </a:r>
            <a:r>
              <a:rPr lang="en-US" dirty="0" smtClean="0"/>
              <a:t>transmission</a:t>
            </a:r>
          </a:p>
          <a:p>
            <a:pPr lvl="1"/>
            <a:r>
              <a:rPr lang="en-US" dirty="0"/>
              <a:t>FFS conditions</a:t>
            </a:r>
          </a:p>
          <a:p>
            <a:r>
              <a:rPr lang="en-US" dirty="0" smtClean="0"/>
              <a:t>FFS whether the shared TA can be used for sidelink transmission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Relay UE Synchronization Assistance Information 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