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63" r:id="rId2"/>
    <p:sldId id="283" r:id="rId3"/>
    <p:sldId id="284" r:id="rId4"/>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FF66"/>
    <a:srgbClr val="C0C0C0"/>
    <a:srgbClr val="EEECE1"/>
  </p:clrMru>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87" autoAdjust="0"/>
    <p:restoredTop sz="94434" autoAdjust="0"/>
  </p:normalViewPr>
  <p:slideViewPr>
    <p:cSldViewPr>
      <p:cViewPr varScale="1">
        <p:scale>
          <a:sx n="70" d="100"/>
          <a:sy n="70" d="100"/>
        </p:scale>
        <p:origin x="-1500"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eaLnBrk="1" hangingPunct="1">
              <a:defRPr sz="1200">
                <a:latin typeface="Calibri" pitchFamily="34" charset="0"/>
              </a:defRPr>
            </a:lvl1pPr>
          </a:lstStyle>
          <a:p>
            <a:pPr>
              <a:defRPr/>
            </a:pPr>
            <a:fld id="{2EB3E7CE-55D9-4929-A95A-2E6C856A968A}" type="datetimeFigureOut">
              <a:rPr lang="zh-CN" altLang="en-US"/>
              <a:pPr>
                <a:defRPr/>
              </a:pPr>
              <a:t>2017/8/22</a:t>
            </a:fld>
            <a:endParaRPr lang="en-US" altLang="zh-CN"/>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eaLnBrk="1" hangingPunct="1">
              <a:defRPr sz="1200">
                <a:latin typeface="Calibri" pitchFamily="34" charset="0"/>
              </a:defRPr>
            </a:lvl1pPr>
          </a:lstStyle>
          <a:p>
            <a:pPr>
              <a:defRPr/>
            </a:pPr>
            <a:endParaRPr lang="zh-CN" alt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atin typeface="Calibri" panose="020F0502020204030204" pitchFamily="34" charset="0"/>
              </a:defRPr>
            </a:lvl1pPr>
          </a:lstStyle>
          <a:p>
            <a:pPr>
              <a:defRPr/>
            </a:pPr>
            <a:fld id="{E8F0E52A-A577-4F2A-B98C-B17CB3BAFEA5}" type="slidenum">
              <a:rPr lang="zh-CN" altLang="en-US"/>
              <a:pPr>
                <a:defRPr/>
              </a:pPr>
              <a:t>‹#›</a:t>
            </a:fld>
            <a:endParaRPr lang="en-US" altLang="zh-CN"/>
          </a:p>
        </p:txBody>
      </p:sp>
    </p:spTree>
    <p:extLst>
      <p:ext uri="{BB962C8B-B14F-4D97-AF65-F5344CB8AC3E}">
        <p14:creationId xmlns:p14="http://schemas.microsoft.com/office/powerpoint/2010/main" xmlns="" val="303655539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409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altLang="zh-CN"/>
          </a:p>
        </p:txBody>
      </p:sp>
      <p:sp>
        <p:nvSpPr>
          <p:cNvPr id="4100"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fld id="{8461E29F-0FB0-432F-8CF3-399035B8DFAD}" type="slidenum">
              <a:rPr lang="zh-CN" altLang="en-US" smtClean="0">
                <a:latin typeface="Calibri" panose="020F0502020204030204" pitchFamily="34" charset="0"/>
              </a:rPr>
              <a:pPr/>
              <a:t>1</a:t>
            </a:fld>
            <a:endParaRPr lang="en-US" altLang="zh-CN">
              <a:latin typeface="Calibri" panose="020F0502020204030204" pitchFamily="34" charset="0"/>
            </a:endParaRPr>
          </a:p>
        </p:txBody>
      </p:sp>
    </p:spTree>
    <p:extLst>
      <p:ext uri="{BB962C8B-B14F-4D97-AF65-F5344CB8AC3E}">
        <p14:creationId xmlns:p14="http://schemas.microsoft.com/office/powerpoint/2010/main" xmlns="" val="21274931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lvl1pPr>
              <a:defRPr/>
            </a:lvl1pPr>
          </a:lstStyle>
          <a:p>
            <a:pPr>
              <a:defRPr/>
            </a:pPr>
            <a:fld id="{B328800F-63C3-4172-93B6-6DFDEFAD5B04}"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B7775D50-B99B-4E30-B515-E2E6FC2DF9CC}" type="slidenum">
              <a:rPr lang="zh-CN" altLang="en-US"/>
              <a:pPr>
                <a:defRPr/>
              </a:pPr>
              <a:t>‹#›</a:t>
            </a:fld>
            <a:endParaRPr lang="en-US" altLang="zh-CN"/>
          </a:p>
        </p:txBody>
      </p:sp>
    </p:spTree>
    <p:extLst>
      <p:ext uri="{BB962C8B-B14F-4D97-AF65-F5344CB8AC3E}">
        <p14:creationId xmlns:p14="http://schemas.microsoft.com/office/powerpoint/2010/main" xmlns="" val="23683578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C1A7821-FFC0-4149-96F7-2E0723E8AE21}"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F46B52E9-A3CA-4AC4-9FE0-3E3D13CA95C3}" type="slidenum">
              <a:rPr lang="zh-CN" altLang="en-US"/>
              <a:pPr>
                <a:defRPr/>
              </a:pPr>
              <a:t>‹#›</a:t>
            </a:fld>
            <a:endParaRPr lang="en-US" altLang="zh-CN"/>
          </a:p>
        </p:txBody>
      </p:sp>
    </p:spTree>
    <p:extLst>
      <p:ext uri="{BB962C8B-B14F-4D97-AF65-F5344CB8AC3E}">
        <p14:creationId xmlns:p14="http://schemas.microsoft.com/office/powerpoint/2010/main" xmlns="" val="6263308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lvl1pPr>
              <a:defRPr/>
            </a:lvl1pPr>
          </a:lstStyle>
          <a:p>
            <a:pPr>
              <a:defRPr/>
            </a:pPr>
            <a:fld id="{BFD3F5AC-51C1-45EE-BEE2-C99735ECC4EF}"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A185B99B-5744-4000-A044-71465C90254E}" type="slidenum">
              <a:rPr lang="zh-CN" altLang="en-US"/>
              <a:pPr>
                <a:defRPr/>
              </a:pPr>
              <a:t>‹#›</a:t>
            </a:fld>
            <a:endParaRPr lang="en-US" altLang="zh-CN"/>
          </a:p>
        </p:txBody>
      </p:sp>
    </p:spTree>
    <p:extLst>
      <p:ext uri="{BB962C8B-B14F-4D97-AF65-F5344CB8AC3E}">
        <p14:creationId xmlns:p14="http://schemas.microsoft.com/office/powerpoint/2010/main" xmlns="" val="227084180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10"/>
          </p:nvPr>
        </p:nvSpPr>
        <p:spPr/>
        <p:txBody>
          <a:bodyPr/>
          <a:lstStyle>
            <a:lvl1pPr>
              <a:defRPr/>
            </a:lvl1pPr>
          </a:lstStyle>
          <a:p>
            <a:pPr>
              <a:defRPr/>
            </a:pPr>
            <a:fld id="{635F94A0-9C24-452F-91A4-29F6B90BDA8B}"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2AEF796A-8CC7-41C4-96BA-FD085955B558}" type="slidenum">
              <a:rPr lang="zh-CN" altLang="en-US"/>
              <a:pPr>
                <a:defRPr/>
              </a:pPr>
              <a:t>‹#›</a:t>
            </a:fld>
            <a:endParaRPr lang="en-US" altLang="zh-CN"/>
          </a:p>
        </p:txBody>
      </p:sp>
    </p:spTree>
    <p:extLst>
      <p:ext uri="{BB962C8B-B14F-4D97-AF65-F5344CB8AC3E}">
        <p14:creationId xmlns:p14="http://schemas.microsoft.com/office/powerpoint/2010/main" xmlns="" val="209377860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lvl1pPr>
              <a:defRPr/>
            </a:lvl1pPr>
          </a:lstStyle>
          <a:p>
            <a:pPr>
              <a:defRPr/>
            </a:pPr>
            <a:fld id="{5AE30F55-DC00-43EA-8C25-CAF2F38BDBD6}" type="datetimeFigureOut">
              <a:rPr lang="zh-CN" altLang="en-US"/>
              <a:pPr>
                <a:defRPr/>
              </a:pPr>
              <a:t>2017/8/22</a:t>
            </a:fld>
            <a:endParaRPr lang="en-US" altLang="zh-CN"/>
          </a:p>
        </p:txBody>
      </p:sp>
      <p:sp>
        <p:nvSpPr>
          <p:cNvPr id="5" name="Footer Placeholder 4"/>
          <p:cNvSpPr>
            <a:spLocks noGrp="1"/>
          </p:cNvSpPr>
          <p:nvPr>
            <p:ph type="ftr" sz="quarter" idx="11"/>
          </p:nvPr>
        </p:nvSpPr>
        <p:spPr/>
        <p:txBody>
          <a:bodyPr/>
          <a:lstStyle>
            <a:lvl1pPr>
              <a:defRPr/>
            </a:lvl1pPr>
          </a:lstStyle>
          <a:p>
            <a:pPr>
              <a:defRPr/>
            </a:pPr>
            <a:endParaRPr lang="zh-CN" altLang="en-US"/>
          </a:p>
        </p:txBody>
      </p:sp>
      <p:sp>
        <p:nvSpPr>
          <p:cNvPr id="6" name="Slide Number Placeholder 5"/>
          <p:cNvSpPr>
            <a:spLocks noGrp="1"/>
          </p:cNvSpPr>
          <p:nvPr>
            <p:ph type="sldNum" sz="quarter" idx="12"/>
          </p:nvPr>
        </p:nvSpPr>
        <p:spPr/>
        <p:txBody>
          <a:bodyPr/>
          <a:lstStyle>
            <a:lvl1pPr>
              <a:defRPr/>
            </a:lvl1pPr>
          </a:lstStyle>
          <a:p>
            <a:pPr>
              <a:defRPr/>
            </a:pPr>
            <a:fld id="{EB43321E-EB14-4580-8FFF-0D01C8042517}" type="slidenum">
              <a:rPr lang="zh-CN" altLang="en-US"/>
              <a:pPr>
                <a:defRPr/>
              </a:pPr>
              <a:t>‹#›</a:t>
            </a:fld>
            <a:endParaRPr lang="en-US" altLang="zh-CN"/>
          </a:p>
        </p:txBody>
      </p:sp>
    </p:spTree>
    <p:extLst>
      <p:ext uri="{BB962C8B-B14F-4D97-AF65-F5344CB8AC3E}">
        <p14:creationId xmlns:p14="http://schemas.microsoft.com/office/powerpoint/2010/main" xmlns="" val="5550181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p:cNvSpPr>
            <a:spLocks noGrp="1"/>
          </p:cNvSpPr>
          <p:nvPr>
            <p:ph type="dt" sz="half" idx="10"/>
          </p:nvPr>
        </p:nvSpPr>
        <p:spPr/>
        <p:txBody>
          <a:bodyPr/>
          <a:lstStyle>
            <a:lvl1pPr>
              <a:defRPr/>
            </a:lvl1pPr>
          </a:lstStyle>
          <a:p>
            <a:pPr>
              <a:defRPr/>
            </a:pPr>
            <a:fld id="{3257E1F8-FACC-435E-AE32-CCC156EB7C32}" type="datetimeFigureOut">
              <a:rPr lang="zh-CN" altLang="en-US"/>
              <a:pPr>
                <a:defRPr/>
              </a:pPr>
              <a:t>2017/8/22</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1017FC47-B8E5-43A2-9A99-8D1CAAD49033}" type="slidenum">
              <a:rPr lang="zh-CN" altLang="en-US"/>
              <a:pPr>
                <a:defRPr/>
              </a:pPr>
              <a:t>‹#›</a:t>
            </a:fld>
            <a:endParaRPr lang="en-US" altLang="zh-CN"/>
          </a:p>
        </p:txBody>
      </p:sp>
    </p:spTree>
    <p:extLst>
      <p:ext uri="{BB962C8B-B14F-4D97-AF65-F5344CB8AC3E}">
        <p14:creationId xmlns:p14="http://schemas.microsoft.com/office/powerpoint/2010/main" xmlns="" val="38075757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p:cNvSpPr>
            <a:spLocks noGrp="1"/>
          </p:cNvSpPr>
          <p:nvPr>
            <p:ph type="dt" sz="half" idx="10"/>
          </p:nvPr>
        </p:nvSpPr>
        <p:spPr/>
        <p:txBody>
          <a:bodyPr/>
          <a:lstStyle>
            <a:lvl1pPr>
              <a:defRPr/>
            </a:lvl1pPr>
          </a:lstStyle>
          <a:p>
            <a:pPr>
              <a:defRPr/>
            </a:pPr>
            <a:fld id="{8AA0CBB0-5A6F-47D2-8B85-C718C79A099D}" type="datetimeFigureOut">
              <a:rPr lang="zh-CN" altLang="en-US"/>
              <a:pPr>
                <a:defRPr/>
              </a:pPr>
              <a:t>2017/8/22</a:t>
            </a:fld>
            <a:endParaRPr lang="en-US" altLang="zh-CN"/>
          </a:p>
        </p:txBody>
      </p:sp>
      <p:sp>
        <p:nvSpPr>
          <p:cNvPr id="8" name="Footer Placeholder 4"/>
          <p:cNvSpPr>
            <a:spLocks noGrp="1"/>
          </p:cNvSpPr>
          <p:nvPr>
            <p:ph type="ftr" sz="quarter" idx="11"/>
          </p:nvPr>
        </p:nvSpPr>
        <p:spPr/>
        <p:txBody>
          <a:bodyPr/>
          <a:lstStyle>
            <a:lvl1pPr>
              <a:defRPr/>
            </a:lvl1pPr>
          </a:lstStyle>
          <a:p>
            <a:pPr>
              <a:defRPr/>
            </a:pPr>
            <a:endParaRPr lang="zh-CN" altLang="en-US"/>
          </a:p>
        </p:txBody>
      </p:sp>
      <p:sp>
        <p:nvSpPr>
          <p:cNvPr id="9" name="Slide Number Placeholder 5"/>
          <p:cNvSpPr>
            <a:spLocks noGrp="1"/>
          </p:cNvSpPr>
          <p:nvPr>
            <p:ph type="sldNum" sz="quarter" idx="12"/>
          </p:nvPr>
        </p:nvSpPr>
        <p:spPr/>
        <p:txBody>
          <a:bodyPr/>
          <a:lstStyle>
            <a:lvl1pPr>
              <a:defRPr/>
            </a:lvl1pPr>
          </a:lstStyle>
          <a:p>
            <a:pPr>
              <a:defRPr/>
            </a:pPr>
            <a:fld id="{9585995C-4DFF-48DF-9068-B3D32331E879}" type="slidenum">
              <a:rPr lang="zh-CN" altLang="en-US"/>
              <a:pPr>
                <a:defRPr/>
              </a:pPr>
              <a:t>‹#›</a:t>
            </a:fld>
            <a:endParaRPr lang="en-US" altLang="zh-CN"/>
          </a:p>
        </p:txBody>
      </p:sp>
    </p:spTree>
    <p:extLst>
      <p:ext uri="{BB962C8B-B14F-4D97-AF65-F5344CB8AC3E}">
        <p14:creationId xmlns:p14="http://schemas.microsoft.com/office/powerpoint/2010/main" xmlns="" val="16495649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p:cNvSpPr>
            <a:spLocks noGrp="1"/>
          </p:cNvSpPr>
          <p:nvPr>
            <p:ph type="dt" sz="half" idx="10"/>
          </p:nvPr>
        </p:nvSpPr>
        <p:spPr/>
        <p:txBody>
          <a:bodyPr/>
          <a:lstStyle>
            <a:lvl1pPr>
              <a:defRPr/>
            </a:lvl1pPr>
          </a:lstStyle>
          <a:p>
            <a:pPr>
              <a:defRPr/>
            </a:pPr>
            <a:fld id="{55D61A44-1307-49D9-A333-57212265D2C0}" type="datetimeFigureOut">
              <a:rPr lang="zh-CN" altLang="en-US"/>
              <a:pPr>
                <a:defRPr/>
              </a:pPr>
              <a:t>2017/8/22</a:t>
            </a:fld>
            <a:endParaRPr lang="en-US" altLang="zh-CN"/>
          </a:p>
        </p:txBody>
      </p:sp>
      <p:sp>
        <p:nvSpPr>
          <p:cNvPr id="4" name="Footer Placeholder 4"/>
          <p:cNvSpPr>
            <a:spLocks noGrp="1"/>
          </p:cNvSpPr>
          <p:nvPr>
            <p:ph type="ftr" sz="quarter" idx="11"/>
          </p:nvPr>
        </p:nvSpPr>
        <p:spPr/>
        <p:txBody>
          <a:bodyPr/>
          <a:lstStyle>
            <a:lvl1pPr>
              <a:defRPr/>
            </a:lvl1pPr>
          </a:lstStyle>
          <a:p>
            <a:pPr>
              <a:defRPr/>
            </a:pPr>
            <a:endParaRPr lang="zh-CN" altLang="en-US"/>
          </a:p>
        </p:txBody>
      </p:sp>
      <p:sp>
        <p:nvSpPr>
          <p:cNvPr id="5" name="Slide Number Placeholder 5"/>
          <p:cNvSpPr>
            <a:spLocks noGrp="1"/>
          </p:cNvSpPr>
          <p:nvPr>
            <p:ph type="sldNum" sz="quarter" idx="12"/>
          </p:nvPr>
        </p:nvSpPr>
        <p:spPr/>
        <p:txBody>
          <a:bodyPr/>
          <a:lstStyle>
            <a:lvl1pPr>
              <a:defRPr/>
            </a:lvl1pPr>
          </a:lstStyle>
          <a:p>
            <a:pPr>
              <a:defRPr/>
            </a:pPr>
            <a:fld id="{72759161-8B10-40A8-8DD4-4ABD4378098E}" type="slidenum">
              <a:rPr lang="zh-CN" altLang="en-US"/>
              <a:pPr>
                <a:defRPr/>
              </a:pPr>
              <a:t>‹#›</a:t>
            </a:fld>
            <a:endParaRPr lang="en-US" altLang="zh-CN"/>
          </a:p>
        </p:txBody>
      </p:sp>
    </p:spTree>
    <p:extLst>
      <p:ext uri="{BB962C8B-B14F-4D97-AF65-F5344CB8AC3E}">
        <p14:creationId xmlns:p14="http://schemas.microsoft.com/office/powerpoint/2010/main" xmlns="" val="1125733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9345FB02-17A4-4D71-B2F1-20E8B6EE3312}" type="datetimeFigureOut">
              <a:rPr lang="zh-CN" altLang="en-US"/>
              <a:pPr>
                <a:defRPr/>
              </a:pPr>
              <a:t>2017/8/22</a:t>
            </a:fld>
            <a:endParaRPr lang="en-US" altLang="zh-CN"/>
          </a:p>
        </p:txBody>
      </p:sp>
      <p:sp>
        <p:nvSpPr>
          <p:cNvPr id="3" name="Footer Placeholder 4"/>
          <p:cNvSpPr>
            <a:spLocks noGrp="1"/>
          </p:cNvSpPr>
          <p:nvPr>
            <p:ph type="ftr" sz="quarter" idx="11"/>
          </p:nvPr>
        </p:nvSpPr>
        <p:spPr/>
        <p:txBody>
          <a:bodyPr/>
          <a:lstStyle>
            <a:lvl1pPr>
              <a:defRPr/>
            </a:lvl1pPr>
          </a:lstStyle>
          <a:p>
            <a:pPr>
              <a:defRPr/>
            </a:pPr>
            <a:endParaRPr lang="zh-CN" altLang="en-US"/>
          </a:p>
        </p:txBody>
      </p:sp>
      <p:sp>
        <p:nvSpPr>
          <p:cNvPr id="4" name="Slide Number Placeholder 5"/>
          <p:cNvSpPr>
            <a:spLocks noGrp="1"/>
          </p:cNvSpPr>
          <p:nvPr>
            <p:ph type="sldNum" sz="quarter" idx="12"/>
          </p:nvPr>
        </p:nvSpPr>
        <p:spPr/>
        <p:txBody>
          <a:bodyPr/>
          <a:lstStyle>
            <a:lvl1pPr>
              <a:defRPr/>
            </a:lvl1pPr>
          </a:lstStyle>
          <a:p>
            <a:pPr>
              <a:defRPr/>
            </a:pPr>
            <a:fld id="{32AC0633-F9DC-4F30-8615-403DE0CD6CEA}" type="slidenum">
              <a:rPr lang="zh-CN" altLang="en-US"/>
              <a:pPr>
                <a:defRPr/>
              </a:pPr>
              <a:t>‹#›</a:t>
            </a:fld>
            <a:endParaRPr lang="en-US" altLang="zh-CN"/>
          </a:p>
        </p:txBody>
      </p:sp>
    </p:spTree>
    <p:extLst>
      <p:ext uri="{BB962C8B-B14F-4D97-AF65-F5344CB8AC3E}">
        <p14:creationId xmlns:p14="http://schemas.microsoft.com/office/powerpoint/2010/main" xmlns="" val="1692440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29EA788C-1025-41A8-A5F1-2A89BEA07BB7}" type="datetimeFigureOut">
              <a:rPr lang="zh-CN" altLang="en-US"/>
              <a:pPr>
                <a:defRPr/>
              </a:pPr>
              <a:t>2017/8/22</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BD6FE295-1657-49C0-8630-9F336D936AAD}" type="slidenum">
              <a:rPr lang="zh-CN" altLang="en-US"/>
              <a:pPr>
                <a:defRPr/>
              </a:pPr>
              <a:t>‹#›</a:t>
            </a:fld>
            <a:endParaRPr lang="en-US" altLang="zh-CN"/>
          </a:p>
        </p:txBody>
      </p:sp>
    </p:spTree>
    <p:extLst>
      <p:ext uri="{BB962C8B-B14F-4D97-AF65-F5344CB8AC3E}">
        <p14:creationId xmlns:p14="http://schemas.microsoft.com/office/powerpoint/2010/main" xmlns="" val="18522670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3"/>
          <p:cNvSpPr>
            <a:spLocks noGrp="1"/>
          </p:cNvSpPr>
          <p:nvPr>
            <p:ph type="dt" sz="half" idx="10"/>
          </p:nvPr>
        </p:nvSpPr>
        <p:spPr/>
        <p:txBody>
          <a:bodyPr/>
          <a:lstStyle>
            <a:lvl1pPr>
              <a:defRPr/>
            </a:lvl1pPr>
          </a:lstStyle>
          <a:p>
            <a:pPr>
              <a:defRPr/>
            </a:pPr>
            <a:fld id="{67B20194-C22A-428D-A6EC-1CCD7D6DB38A}" type="datetimeFigureOut">
              <a:rPr lang="zh-CN" altLang="en-US"/>
              <a:pPr>
                <a:defRPr/>
              </a:pPr>
              <a:t>2017/8/22</a:t>
            </a:fld>
            <a:endParaRPr lang="en-US" altLang="zh-CN"/>
          </a:p>
        </p:txBody>
      </p:sp>
      <p:sp>
        <p:nvSpPr>
          <p:cNvPr id="6" name="Footer Placeholder 4"/>
          <p:cNvSpPr>
            <a:spLocks noGrp="1"/>
          </p:cNvSpPr>
          <p:nvPr>
            <p:ph type="ftr" sz="quarter" idx="11"/>
          </p:nvPr>
        </p:nvSpPr>
        <p:spPr/>
        <p:txBody>
          <a:bodyPr/>
          <a:lstStyle>
            <a:lvl1pPr>
              <a:defRPr/>
            </a:lvl1pPr>
          </a:lstStyle>
          <a:p>
            <a:pPr>
              <a:defRPr/>
            </a:pPr>
            <a:endParaRPr lang="zh-CN" altLang="en-US"/>
          </a:p>
        </p:txBody>
      </p:sp>
      <p:sp>
        <p:nvSpPr>
          <p:cNvPr id="7" name="Slide Number Placeholder 5"/>
          <p:cNvSpPr>
            <a:spLocks noGrp="1"/>
          </p:cNvSpPr>
          <p:nvPr>
            <p:ph type="sldNum" sz="quarter" idx="12"/>
          </p:nvPr>
        </p:nvSpPr>
        <p:spPr/>
        <p:txBody>
          <a:bodyPr/>
          <a:lstStyle>
            <a:lvl1pPr>
              <a:defRPr/>
            </a:lvl1pPr>
          </a:lstStyle>
          <a:p>
            <a:pPr>
              <a:defRPr/>
            </a:pPr>
            <a:fld id="{D1E09C19-07DC-4ED1-883C-75EE86FA145E}" type="slidenum">
              <a:rPr lang="zh-CN" altLang="en-US"/>
              <a:pPr>
                <a:defRPr/>
              </a:pPr>
              <a:t>‹#›</a:t>
            </a:fld>
            <a:endParaRPr lang="en-US" altLang="zh-CN"/>
          </a:p>
        </p:txBody>
      </p:sp>
    </p:spTree>
    <p:extLst>
      <p:ext uri="{BB962C8B-B14F-4D97-AF65-F5344CB8AC3E}">
        <p14:creationId xmlns:p14="http://schemas.microsoft.com/office/powerpoint/2010/main" xmlns="" val="201034077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wrap="square" lIns="91440" tIns="45720" rIns="91440" bIns="45720" numCol="1" anchor="ctr" anchorCtr="0" compatLnSpc="1">
            <a:prstTxWarp prst="textNoShape">
              <a:avLst/>
            </a:prstTxWarp>
          </a:bodyPr>
          <a:lstStyle>
            <a:lvl1pPr eaLnBrk="1" hangingPunct="1">
              <a:defRPr sz="1200">
                <a:solidFill>
                  <a:srgbClr val="898989"/>
                </a:solidFill>
                <a:latin typeface="Calibri" pitchFamily="34" charset="0"/>
              </a:defRPr>
            </a:lvl1pPr>
          </a:lstStyle>
          <a:p>
            <a:pPr>
              <a:defRPr/>
            </a:pPr>
            <a:fld id="{8DE4799D-BF59-45AD-9FAB-7329FBF84453}" type="datetimeFigureOut">
              <a:rPr lang="zh-CN" altLang="en-US"/>
              <a:pPr>
                <a:defRPr/>
              </a:pPr>
              <a:t>2017/8/22</a:t>
            </a:fld>
            <a:endParaRPr lang="en-US" altLang="zh-CN"/>
          </a:p>
        </p:txBody>
      </p:sp>
      <p:sp>
        <p:nvSpPr>
          <p:cNvPr id="5" name="Footer Placeholder 4"/>
          <p:cNvSpPr>
            <a:spLocks noGrp="1"/>
          </p:cNvSpPr>
          <p:nvPr>
            <p:ph type="ftr" sz="quarter" idx="3"/>
          </p:nvPr>
        </p:nvSpPr>
        <p:spPr>
          <a:xfrm>
            <a:off x="3124200" y="6356350"/>
            <a:ext cx="2895600" cy="365125"/>
          </a:xfrm>
          <a:prstGeom prst="rect">
            <a:avLst/>
          </a:prstGeom>
        </p:spPr>
        <p:txBody>
          <a:bodyPr vert="horz" wrap="square" lIns="91440" tIns="45720" rIns="91440" bIns="45720" numCol="1" anchor="ctr" anchorCtr="0" compatLnSpc="1">
            <a:prstTxWarp prst="textNoShape">
              <a:avLst/>
            </a:prstTxWarp>
          </a:bodyPr>
          <a:lstStyle>
            <a:lvl1pPr algn="ctr" eaLnBrk="1" hangingPunct="1">
              <a:defRPr sz="1200">
                <a:solidFill>
                  <a:srgbClr val="898989"/>
                </a:solidFill>
                <a:latin typeface="Calibri" pitchFamily="34" charset="0"/>
              </a:defRPr>
            </a:lvl1pPr>
          </a:lstStyle>
          <a:p>
            <a:pPr>
              <a:defRPr/>
            </a:pPr>
            <a:endParaRPr lang="zh-CN" alt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latin typeface="Calibri" panose="020F0502020204030204" pitchFamily="34" charset="0"/>
              </a:defRPr>
            </a:lvl1pPr>
          </a:lstStyle>
          <a:p>
            <a:pPr>
              <a:defRPr/>
            </a:pPr>
            <a:fld id="{086DBE97-EF71-44DC-898D-89D27A0EEDAD}" type="slidenum">
              <a:rPr lang="zh-CN" altLang="en-US"/>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ctrTitle"/>
          </p:nvPr>
        </p:nvSpPr>
        <p:spPr>
          <a:xfrm>
            <a:off x="762000" y="2286000"/>
            <a:ext cx="7848600" cy="1828800"/>
          </a:xfrm>
        </p:spPr>
        <p:txBody>
          <a:bodyPr/>
          <a:lstStyle/>
          <a:p>
            <a:pPr eaLnBrk="1" hangingPunct="1"/>
            <a:r>
              <a:rPr lang="en-US" altLang="zh-CN" dirty="0" smtClean="0">
                <a:latin typeface="Times New Roman" panose="02020603050405020304" pitchFamily="18" charset="0"/>
                <a:cs typeface="Times New Roman" panose="02020603050405020304" pitchFamily="18" charset="0"/>
              </a:rPr>
              <a:t>WF on initial access with SUL for LTE-NR UL Coexistence</a:t>
            </a:r>
            <a:endParaRPr lang="en-US" altLang="zh-CN" dirty="0">
              <a:latin typeface="Times New Roman" panose="02020603050405020304" pitchFamily="18" charset="0"/>
              <a:cs typeface="Times New Roman" panose="02020603050405020304" pitchFamily="18" charset="0"/>
            </a:endParaRPr>
          </a:p>
        </p:txBody>
      </p:sp>
      <p:sp>
        <p:nvSpPr>
          <p:cNvPr id="3075" name="Subtitle 2"/>
          <p:cNvSpPr>
            <a:spLocks noGrp="1"/>
          </p:cNvSpPr>
          <p:nvPr>
            <p:ph type="subTitle" idx="1"/>
          </p:nvPr>
        </p:nvSpPr>
        <p:spPr>
          <a:xfrm>
            <a:off x="381000" y="4495800"/>
            <a:ext cx="8382000" cy="2057400"/>
          </a:xfrm>
        </p:spPr>
        <p:txBody>
          <a:bodyPr/>
          <a:lstStyle/>
          <a:p>
            <a:pPr eaLnBrk="1" hangingPunct="1"/>
            <a:r>
              <a:rPr lang="en-US" altLang="zh-CN" sz="2400" dirty="0">
                <a:solidFill>
                  <a:schemeClr val="tx1"/>
                </a:solidFill>
                <a:latin typeface="Times New Roman" panose="02020603050405020304" pitchFamily="18" charset="0"/>
                <a:cs typeface="Times New Roman" panose="02020603050405020304" pitchFamily="18" charset="0"/>
              </a:rPr>
              <a:t>Huawei, </a:t>
            </a:r>
            <a:r>
              <a:rPr lang="en-US" altLang="zh-CN" sz="2400" dirty="0" smtClean="0">
                <a:solidFill>
                  <a:schemeClr val="tx1"/>
                </a:solidFill>
                <a:latin typeface="Times New Roman" panose="02020603050405020304" pitchFamily="18" charset="0"/>
                <a:cs typeface="Times New Roman" panose="02020603050405020304" pitchFamily="18" charset="0"/>
              </a:rPr>
              <a:t>HiSilicon, </a:t>
            </a:r>
            <a:r>
              <a:rPr lang="en-US" altLang="zh-CN" sz="2400" dirty="0" err="1" smtClean="0">
                <a:solidFill>
                  <a:schemeClr val="tx1"/>
                </a:solidFill>
                <a:latin typeface="Times New Roman" panose="02020603050405020304" pitchFamily="18" charset="0"/>
                <a:cs typeface="Times New Roman" panose="02020603050405020304" pitchFamily="18" charset="0"/>
              </a:rPr>
              <a:t>MediaTek</a:t>
            </a:r>
            <a:r>
              <a:rPr lang="en-US" altLang="zh-CN" sz="2400" smtClean="0">
                <a:solidFill>
                  <a:schemeClr val="tx1"/>
                </a:solidFill>
                <a:latin typeface="Times New Roman" panose="02020603050405020304" pitchFamily="18" charset="0"/>
                <a:cs typeface="Times New Roman" panose="02020603050405020304" pitchFamily="18" charset="0"/>
              </a:rPr>
              <a:t>, China Telecom </a:t>
            </a:r>
            <a:endParaRPr lang="en-GB" altLang="zh-CN" sz="2400" dirty="0">
              <a:solidFill>
                <a:schemeClr val="tx1"/>
              </a:solidFill>
              <a:latin typeface="Times New Roman" panose="02020603050405020304" pitchFamily="18" charset="0"/>
              <a:cs typeface="Times New Roman" panose="02020603050405020304" pitchFamily="18" charset="0"/>
            </a:endParaRPr>
          </a:p>
        </p:txBody>
      </p:sp>
      <p:sp>
        <p:nvSpPr>
          <p:cNvPr id="3076" name="Rectangle 4"/>
          <p:cNvSpPr>
            <a:spLocks noChangeArrowheads="1"/>
          </p:cNvSpPr>
          <p:nvPr/>
        </p:nvSpPr>
        <p:spPr bwMode="auto">
          <a:xfrm>
            <a:off x="0" y="76885"/>
            <a:ext cx="9144000" cy="6463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ct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spcBef>
                <a:spcPct val="0"/>
              </a:spcBef>
              <a:buNone/>
            </a:pPr>
            <a:r>
              <a:rPr lang="en-US" altLang="ko-KR" sz="1800" b="1" dirty="0" smtClean="0">
                <a:latin typeface="Arial" panose="020B0604020202020204" pitchFamily="34" charset="0"/>
                <a:cs typeface="Times New Roman" panose="02020603050405020304" pitchFamily="18" charset="0"/>
              </a:rPr>
              <a:t>3GPP TSG RAN WG1 meeting #90</a:t>
            </a:r>
            <a:r>
              <a:rPr lang="en-GB" altLang="ko-KR" sz="1800" b="1" dirty="0">
                <a:latin typeface="Arial" panose="020B0604020202020204" pitchFamily="34" charset="0"/>
                <a:cs typeface="Times New Roman" panose="02020603050405020304" pitchFamily="18" charset="0"/>
              </a:rPr>
              <a:t>		                           </a:t>
            </a:r>
            <a:r>
              <a:rPr lang="en-US" altLang="zh-CN" sz="1800" b="1" dirty="0" smtClean="0">
                <a:latin typeface="Arial" panose="020B0604020202020204" pitchFamily="34" charset="0"/>
                <a:ea typeface="Malgun Gothic" panose="020B0503020000020004" pitchFamily="34" charset="-127"/>
                <a:cs typeface="Times New Roman" panose="02020603050405020304" pitchFamily="18" charset="0"/>
              </a:rPr>
              <a:t>R1- 1714833</a:t>
            </a:r>
            <a:endParaRPr lang="en-US" altLang="ko-KR" sz="1800" b="1" dirty="0">
              <a:solidFill>
                <a:srgbClr val="FF0000"/>
              </a:solidFill>
              <a:latin typeface="Arial" panose="020B0604020202020204" pitchFamily="34" charset="0"/>
              <a:cs typeface="Times New Roman" panose="02020603050405020304" pitchFamily="18" charset="0"/>
            </a:endParaRPr>
          </a:p>
          <a:p>
            <a:pPr eaLnBrk="1">
              <a:spcBef>
                <a:spcPct val="0"/>
              </a:spcBef>
              <a:buFontTx/>
              <a:buNone/>
            </a:pPr>
            <a:r>
              <a:rPr lang="en-US" sz="1800" b="1" dirty="0"/>
              <a:t>Prague, Czech Republic, 21 – 25 </a:t>
            </a:r>
            <a:r>
              <a:rPr lang="en-US" sz="1800" b="1" dirty="0" smtClean="0"/>
              <a:t>August, </a:t>
            </a:r>
            <a:r>
              <a:rPr lang="en-US" sz="1800" b="1" dirty="0"/>
              <a:t>2017</a:t>
            </a:r>
            <a:endParaRPr lang="zh-CN" altLang="zh-CN" sz="1800" b="1" dirty="0">
              <a:latin typeface="Arial" panose="020B0604020202020204" pitchFamily="34" charset="0"/>
              <a:cs typeface="Times New Roman" panose="02020603050405020304" pitchFamily="18" charset="0"/>
            </a:endParaRPr>
          </a:p>
        </p:txBody>
      </p:sp>
      <p:sp>
        <p:nvSpPr>
          <p:cNvPr id="3077" name="TextBox 4"/>
          <p:cNvSpPr txBox="1">
            <a:spLocks noChangeArrowheads="1"/>
          </p:cNvSpPr>
          <p:nvPr/>
        </p:nvSpPr>
        <p:spPr bwMode="auto">
          <a:xfrm>
            <a:off x="76200" y="838200"/>
            <a:ext cx="2121093"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ko-KR" sz="1800" dirty="0">
                <a:latin typeface="Arial" panose="020B0604020202020204" pitchFamily="34" charset="0"/>
              </a:rPr>
              <a:t>Agenda item</a:t>
            </a:r>
            <a:r>
              <a:rPr lang="en-US" altLang="ko-KR" sz="1800">
                <a:latin typeface="Arial" panose="020B0604020202020204" pitchFamily="34" charset="0"/>
              </a:rPr>
              <a:t>: </a:t>
            </a:r>
            <a:r>
              <a:rPr lang="en-US" altLang="ko-KR" sz="1800" smtClean="0">
                <a:latin typeface="Arial" panose="020B0604020202020204" pitchFamily="34" charset="0"/>
              </a:rPr>
              <a:t>6.1.6</a:t>
            </a:r>
            <a:endParaRPr lang="ko-KR" altLang="en-US" sz="1800" dirty="0">
              <a:latin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Background</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marL="0" indent="0">
              <a:spcAft>
                <a:spcPts val="900"/>
              </a:spcAft>
              <a:buNone/>
            </a:pPr>
            <a:r>
              <a:rPr lang="en-GB" altLang="zh-CN" sz="2400" dirty="0">
                <a:highlight>
                  <a:srgbClr val="00FF00"/>
                </a:highlight>
                <a:latin typeface="Times New Roman" panose="02020603050405020304" pitchFamily="18" charset="0"/>
              </a:rPr>
              <a:t>Agreements</a:t>
            </a:r>
            <a:r>
              <a:rPr lang="en-GB" altLang="zh-CN" sz="2400" dirty="0">
                <a:latin typeface="Times New Roman" panose="02020603050405020304" pitchFamily="18" charset="0"/>
              </a:rPr>
              <a:t>:</a:t>
            </a:r>
            <a:endParaRPr lang="zh-CN" altLang="zh-CN" sz="2400" dirty="0">
              <a:latin typeface="Times New Roman" panose="02020603050405020304" pitchFamily="18" charset="0"/>
            </a:endParaRPr>
          </a:p>
          <a:p>
            <a:pPr lvl="0">
              <a:spcAft>
                <a:spcPts val="0"/>
              </a:spcAft>
              <a:tabLst>
                <a:tab pos="457200" algn="l"/>
              </a:tabLst>
            </a:pPr>
            <a:r>
              <a:rPr lang="en-GB" altLang="zh-CN" sz="2400" dirty="0">
                <a:latin typeface="Times New Roman" panose="02020603050405020304" pitchFamily="18" charset="0"/>
                <a:cs typeface="Times New Roman" panose="02020603050405020304" pitchFamily="18" charset="0"/>
              </a:rPr>
              <a:t>Specify mechanisms for supporting supplementary Uplink frequency </a:t>
            </a:r>
            <a:endParaRPr lang="zh-CN" altLang="zh-CN" sz="24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SUL herein refers to the case when there is only UL resource for a carrier from NR perspective</a:t>
            </a:r>
            <a:endParaRPr lang="zh-CN" altLang="zh-CN" sz="20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Use SUL as complimentary access link (including from random access point of view) to NR TDD and to NR FDD, where the UE may select PRACH resources either in the NR TDD/FDD uplink frequency or the SUL frequency. </a:t>
            </a:r>
            <a:endParaRPr lang="zh-CN" altLang="zh-CN" sz="20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The SUL frequency can be a frequency shared with LTE UL(at least for the case when NR spectrum is below 6 </a:t>
            </a:r>
            <a:r>
              <a:rPr lang="en-GB" altLang="zh-CN" sz="2000" dirty="0" err="1">
                <a:latin typeface="Times New Roman" panose="02020603050405020304" pitchFamily="18" charset="0"/>
                <a:cs typeface="Times New Roman" panose="02020603050405020304" pitchFamily="18" charset="0"/>
              </a:rPr>
              <a:t>Ghz</a:t>
            </a:r>
            <a:r>
              <a:rPr lang="en-GB" altLang="zh-CN" sz="2000" dirty="0">
                <a:latin typeface="Times New Roman" panose="02020603050405020304" pitchFamily="18" charset="0"/>
                <a:cs typeface="Times New Roman" panose="02020603050405020304" pitchFamily="18" charset="0"/>
              </a:rPr>
              <a:t>).</a:t>
            </a:r>
            <a:endParaRPr lang="zh-CN" altLang="zh-CN" sz="2000" dirty="0">
              <a:latin typeface="Times New Roman" panose="02020603050405020304" pitchFamily="18" charset="0"/>
              <a:cs typeface="Times New Roman" panose="02020603050405020304" pitchFamily="18" charset="0"/>
            </a:endParaRPr>
          </a:p>
          <a:p>
            <a:pPr lvl="2">
              <a:spcAft>
                <a:spcPts val="0"/>
              </a:spcAft>
              <a:tabLst>
                <a:tab pos="1371600" algn="l"/>
              </a:tabLst>
            </a:pPr>
            <a:r>
              <a:rPr lang="en-US" altLang="zh-CN" sz="1800" dirty="0">
                <a:latin typeface="Times New Roman" panose="02020603050405020304" pitchFamily="18" charset="0"/>
                <a:cs typeface="Times New Roman" panose="02020603050405020304" pitchFamily="18" charset="0"/>
              </a:rPr>
              <a:t>Minimize impact to NR physical layer design to enable this co-existence</a:t>
            </a:r>
            <a:endParaRPr lang="zh-CN" altLang="zh-CN" sz="1800" dirty="0">
              <a:latin typeface="Times New Roman" panose="02020603050405020304" pitchFamily="18" charset="0"/>
              <a:cs typeface="Times New Roman" panose="02020603050405020304" pitchFamily="18" charset="0"/>
            </a:endParaRPr>
          </a:p>
          <a:p>
            <a:pPr lvl="1">
              <a:spcAft>
                <a:spcPts val="0"/>
              </a:spcAft>
              <a:tabLst>
                <a:tab pos="914400" algn="l"/>
              </a:tabLst>
            </a:pPr>
            <a:r>
              <a:rPr lang="en-GB" altLang="zh-CN" sz="2000" dirty="0">
                <a:latin typeface="Times New Roman" panose="02020603050405020304" pitchFamily="18" charset="0"/>
                <a:cs typeface="Times New Roman" panose="02020603050405020304" pitchFamily="18" charset="0"/>
              </a:rPr>
              <a:t>Note: whether or not UE has to support simultaneous transmission on uplink frequencies is a separate discussion</a:t>
            </a:r>
            <a:endParaRPr lang="zh-CN" altLang="zh-CN" sz="2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93989827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463550" y="304800"/>
            <a:ext cx="8229600" cy="609600"/>
          </a:xfrm>
        </p:spPr>
        <p:txBody>
          <a:bodyPr/>
          <a:lstStyle/>
          <a:p>
            <a:r>
              <a:rPr lang="en-US" altLang="zh-CN" dirty="0" smtClean="0"/>
              <a:t>Proposal</a:t>
            </a:r>
            <a:endParaRPr lang="en-US" altLang="zh-CN" dirty="0"/>
          </a:p>
        </p:txBody>
      </p:sp>
      <p:sp>
        <p:nvSpPr>
          <p:cNvPr id="6147" name="Content Placeholder 2"/>
          <p:cNvSpPr>
            <a:spLocks noGrp="1"/>
          </p:cNvSpPr>
          <p:nvPr>
            <p:ph idx="1"/>
          </p:nvPr>
        </p:nvSpPr>
        <p:spPr>
          <a:xfrm>
            <a:off x="457200" y="1371600"/>
            <a:ext cx="8229600" cy="4800600"/>
          </a:xfrm>
        </p:spPr>
        <p:txBody>
          <a:bodyPr/>
          <a:lstStyle/>
          <a:p>
            <a:pPr lvl="0"/>
            <a:r>
              <a:rPr lang="en-GB" sz="2800" i="1" dirty="0" smtClean="0"/>
              <a:t>NR supports for UE initial access </a:t>
            </a:r>
          </a:p>
          <a:p>
            <a:pPr lvl="1"/>
            <a:r>
              <a:rPr lang="en-US" altLang="zh-CN" sz="2000" i="1" dirty="0" smtClean="0"/>
              <a:t>RACH </a:t>
            </a:r>
            <a:r>
              <a:rPr lang="en-US" altLang="zh-CN" sz="2000" i="1" dirty="0"/>
              <a:t>configuration </a:t>
            </a:r>
            <a:r>
              <a:rPr lang="en-US" altLang="zh-CN" sz="2000" i="1" dirty="0" smtClean="0"/>
              <a:t>for SUL carrier is informed to UEs prior to UE’s RACH procedure</a:t>
            </a:r>
          </a:p>
          <a:p>
            <a:pPr lvl="2"/>
            <a:r>
              <a:rPr lang="en-US" altLang="zh-CN" sz="1600" i="1" dirty="0" smtClean="0"/>
              <a:t>The configuration information is sufficient for UEs to complete RACH procedure via only SUL carrier</a:t>
            </a:r>
          </a:p>
          <a:p>
            <a:pPr lvl="2"/>
            <a:r>
              <a:rPr lang="en-US" altLang="zh-CN" sz="1600" i="1" dirty="0" smtClean="0"/>
              <a:t>It contains a RSRP threshold for each</a:t>
            </a:r>
            <a:r>
              <a:rPr lang="en-US" altLang="zh-CN" sz="1600" i="1" dirty="0" smtClean="0">
                <a:solidFill>
                  <a:srgbClr val="FF0000"/>
                </a:solidFill>
              </a:rPr>
              <a:t> </a:t>
            </a:r>
            <a:r>
              <a:rPr lang="en-US" altLang="zh-CN" sz="1600" i="1" dirty="0" smtClean="0"/>
              <a:t>SUL carrier which facilitates UE to determine whether the SUL is used to start its RACH procedure.</a:t>
            </a:r>
          </a:p>
          <a:p>
            <a:pPr lvl="2"/>
            <a:r>
              <a:rPr lang="en-US" altLang="zh-CN" sz="1600" i="1" dirty="0" smtClean="0"/>
              <a:t>It is broadcasted </a:t>
            </a:r>
            <a:r>
              <a:rPr lang="en-US" altLang="zh-CN" sz="1600" i="1"/>
              <a:t>in </a:t>
            </a:r>
            <a:r>
              <a:rPr lang="en-US" altLang="zh-CN" sz="1600" i="1" smtClean="0"/>
              <a:t>RMSI.</a:t>
            </a:r>
            <a:endParaRPr lang="en-US" altLang="zh-CN" sz="1600" i="1" strike="sngStrike" dirty="0" smtClean="0">
              <a:solidFill>
                <a:srgbClr val="FF0000"/>
              </a:solidFill>
            </a:endParaRPr>
          </a:p>
          <a:p>
            <a:pPr lvl="1"/>
            <a:r>
              <a:rPr lang="en-US" altLang="zh-CN" sz="2000" i="1" dirty="0" smtClean="0"/>
              <a:t>The SUL carrier is the only carrier for one UE to complete its whole RACH procedure if the UE starts its RACH procedure on the SUL carrier</a:t>
            </a:r>
          </a:p>
          <a:p>
            <a:r>
              <a:rPr lang="en-US" altLang="zh-CN" sz="2400" i="1" dirty="0" smtClean="0"/>
              <a:t>Sent an LS </a:t>
            </a:r>
            <a:r>
              <a:rPr lang="en-US" altLang="zh-CN" sz="2400" i="1" dirty="0"/>
              <a:t>accommodating above agreement to RAN2 </a:t>
            </a:r>
          </a:p>
        </p:txBody>
      </p:sp>
    </p:spTree>
    <p:extLst>
      <p:ext uri="{BB962C8B-B14F-4D97-AF65-F5344CB8AC3E}">
        <p14:creationId xmlns:p14="http://schemas.microsoft.com/office/powerpoint/2010/main" xmlns="" val="3531748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23405</TotalTime>
  <Words>258</Words>
  <Application>Microsoft Office PowerPoint</Application>
  <PresentationFormat>On-screen Show (4:3)</PresentationFormat>
  <Paragraphs>22</Paragraphs>
  <Slides>3</Slides>
  <Notes>1</Notes>
  <HiddenSlides>0</HiddenSlides>
  <MMClips>0</MMClips>
  <ScaleCrop>false</ScaleCrop>
  <HeadingPairs>
    <vt:vector size="4" baseType="variant">
      <vt:variant>
        <vt:lpstr>Theme</vt:lpstr>
      </vt:variant>
      <vt:variant>
        <vt:i4>1</vt:i4>
      </vt:variant>
      <vt:variant>
        <vt:lpstr>Slide Titles</vt:lpstr>
      </vt:variant>
      <vt:variant>
        <vt:i4>3</vt:i4>
      </vt:variant>
    </vt:vector>
  </HeadingPairs>
  <TitlesOfParts>
    <vt:vector size="4" baseType="lpstr">
      <vt:lpstr>Office Theme</vt:lpstr>
      <vt:lpstr>WF on initial access with SUL for LTE-NR UL Coexistence</vt:lpstr>
      <vt:lpstr>Background</vt:lpstr>
      <vt:lpstr>Proposal</vt:lpstr>
    </vt:vector>
  </TitlesOfParts>
  <Company>STA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for PRB bundling in Rel-10</dc:title>
  <dc:creator>Huawei</dc:creator>
  <cp:lastModifiedBy>User</cp:lastModifiedBy>
  <cp:revision>843</cp:revision>
  <dcterms:created xsi:type="dcterms:W3CDTF">2010-05-12T23:28:36Z</dcterms:created>
  <dcterms:modified xsi:type="dcterms:W3CDTF">2017-08-22T09:23:25Z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(7)ZDaJcDfI/h29U/hQrMn+/yMrtUvztcqu3qQvcpjZ4oM45vVGPTQcVsmEqAw3599pKWDklKNn_x000d_
TL215yo2vVgxz4IuNhsF5qENXyD1rUVzyIxjHgykVRUSaCkJf61SI3yR2tXOQZvKqS2IsaMf_x000d_
Mz1GuDonVhhgtpuNcNbP/6xRcwzk8bbZ3K7J+QVbfrQLt73JlQcxVKLbpRgTbTikzCsfONYr_x000d_
MmABaRb2iOF4e278X3</vt:lpwstr>
  </property>
  <property fmtid="{D5CDD505-2E9C-101B-9397-08002B2CF9AE}" pid="3" name="_ms_pID_7253431">
    <vt:lpwstr>rE2hRvUK15MqQ1W8ppsD7cK2a7O2eZ11hBhGUjziugDoDIFWiI85ma_x000d_
yoLIeDrYts/KzQCQ4/FIQpDFVv0W8mbHx4qWjWQKeqfc2ra1lw3GpqjvKgFoIL2SvFrpsiVZ_x000d_
N9BHnz/s2vHbNBw9lqfSmPi1bffi5BtzCMdDEEN6dNVXotFGdPtjQjPKASikkvHG4aOxVpLc_x000d_
GDoCUSgCUL9FecXe50cZloDEHeTjFwsbM/0b</vt:lpwstr>
  </property>
  <property fmtid="{D5CDD505-2E9C-101B-9397-08002B2CF9AE}" pid="4" name="_ms_pID_725343_00">
    <vt:lpwstr>_ms_pID_725343</vt:lpwstr>
  </property>
  <property fmtid="{D5CDD505-2E9C-101B-9397-08002B2CF9AE}" pid="5" name="_ms_pID_7253431_00">
    <vt:lpwstr>_ms_pID_7253431</vt:lpwstr>
  </property>
  <property fmtid="{D5CDD505-2E9C-101B-9397-08002B2CF9AE}" pid="6" name="_ms_pID_7253432">
    <vt:lpwstr>+VB9zxW9kVASOwiNWrexiCgHU28FNmWWBr6B_x000d_
JeXZOJGCiWjyhkZOh+26us2ZDb6xVGoVyn/+/sSl+L73gIGBrJ5RHWOMV5D2tjFEYRkHOkeV_x000d_
ZQubCWXpMfr/9Pdw4NQu0CYNFS62NweNWK+trnEdvRmPMAFIo7LAIPyaMODRW38yJMtGjf9L_x000d_
oaD28CX81BcjoLeih8pxejyrQilnkkphkpnhOwgRXprsTFhjvIympC</vt:lpwstr>
  </property>
  <property fmtid="{D5CDD505-2E9C-101B-9397-08002B2CF9AE}" pid="7" name="_ms_pID_7253432_00">
    <vt:lpwstr>_ms_pID_7253432</vt:lpwstr>
  </property>
  <property fmtid="{D5CDD505-2E9C-101B-9397-08002B2CF9AE}" pid="8" name="_ms_pID_7253433">
    <vt:lpwstr>VnhusDJqwR/kWrL88K_x000d_
TD+wB+QQ26xs6KiakUW4tbezriQAPT8IYRu0patkMIe1D9u5vQZkYAUpNa7xQ7PZqBSid0/+_x000d_
dCy4V/62vpmXZoRaomlMmPGsnTDl5QOPFnlkeRM6Wk6q9EgjEWau6Xi4dyGhYw0OM1cU64uo_x000d_
PGSl9cu+JLIZ4mAS5tgtprx2RRzKJnK9VYVgnybXwC7pjd2H34cHrAQAG935bNB3BIovZ7iF</vt:lpwstr>
  </property>
  <property fmtid="{D5CDD505-2E9C-101B-9397-08002B2CF9AE}" pid="9" name="_ms_pID_7253433_00">
    <vt:lpwstr>_ms_pID_7253433</vt:lpwstr>
  </property>
  <property fmtid="{D5CDD505-2E9C-101B-9397-08002B2CF9AE}" pid="10" name="_ms_pID_7253434">
    <vt:lpwstr>_x000d_
70zHvQMDKjnfTkml95PDmXYv7YDw74FebzF6GYm2GQQLXGJ24l83T/MDutR06NscyWlxfc0O_x000d_
G7Glm7yXoo1XyRSxLx9/nUBwj1BA3fefh17TtTurIgjqm/nH/w19LdhRbacNR1KlvbbHitU0_x000d_
C1Z+WKZm5enqqpGElJcA3rBj5pAtYKvnX3ZcEo0kUnYgR1Od+QlWwtGD73B37QrrL7QzB+bY_x000d_
cc2GgMZ5hpuvSnBF</vt:lpwstr>
  </property>
  <property fmtid="{D5CDD505-2E9C-101B-9397-08002B2CF9AE}" pid="11" name="_ms_pID_7253434_00">
    <vt:lpwstr>_ms_pID_7253434</vt:lpwstr>
  </property>
  <property fmtid="{D5CDD505-2E9C-101B-9397-08002B2CF9AE}" pid="12" name="_ms_pID_7253435">
    <vt:lpwstr>WDtN792vDjIkk39mB1r2+uySZMp8tlwFJvM/TlyLh1xdxI6Kv39RWE85_x000d_
nLyZiyDZZrZHMyx958XJ6Xz9DXKbA0T2k/t+wp06uvUJAlybiqXMbYX+i4QoIL8urW/svbB8_x000d_
ZGvHkYTPmt2u2ypEdSgUoi2eUm9OPjlI0kpg9PzxSGC3KQO5aU1aNXyBoQ/0JUn53dE16LsT_x000d_
5uMBoGfCdsR4DIAKUxyFt+ar3E3ZWTgs+C</vt:lpwstr>
  </property>
  <property fmtid="{D5CDD505-2E9C-101B-9397-08002B2CF9AE}" pid="13" name="_ms_pID_7253435_00">
    <vt:lpwstr>_ms_pID_7253435</vt:lpwstr>
  </property>
  <property fmtid="{D5CDD505-2E9C-101B-9397-08002B2CF9AE}" pid="14" name="_ms_pID_7253436">
    <vt:lpwstr>rE4PIb7I7odNEX2WBtqrVPbeLgA4cbKOx+eW5I_x000d_
3Hpm3dHflKyzLrF7FrqW7bx9S7dVYO5w1FG1WC9QnJ0TuI03H8D+g1cAxMVwq3SeiadI+mgz_x000d_
wb4+WCpOi0+w7hB8ZE8ghmEak0cdkZDmMANiOm6qFitIXJxa/20lqCl6EqlnTS7AW2MQ2G4A_x000d_
sDaNSouc4U6Jk3zaDaGHce/IQVcrZUcy0KhmDQ==</vt:lpwstr>
  </property>
  <property fmtid="{D5CDD505-2E9C-101B-9397-08002B2CF9AE}" pid="15" name="_ms_pID_7253436_00">
    <vt:lpwstr>_ms_pID_7253436</vt:lpwstr>
  </property>
  <property fmtid="{D5CDD505-2E9C-101B-9397-08002B2CF9AE}" pid="16" name="_2015_ms_pID_725343">
    <vt:lpwstr>(3)9mJUaSdqkajJjjoO8pEyJpr3T7G+Z1yOistDPShWMMuRD7OCF6Ozne7JQeZBxTKCADbUvGFE
mGL4lRuZf7rtkXXbQbORyzoMB8ObAkTWiVh1nIXTULwL5Avw42FTSxn+QnYPH2gVe68Gnmsv
huvGhzlwBJIA2aSqqhFv9C2PHSo+NE9eQVtrsGd7/J6Af+Saxe1qhtkVyqZmsl7gOXaUZa65
/1IR/AfEh1lbsrOMAD</vt:lpwstr>
  </property>
  <property fmtid="{D5CDD505-2E9C-101B-9397-08002B2CF9AE}" pid="17" name="_2015_ms_pID_725343_00">
    <vt:lpwstr>_2015_ms_pID_725343</vt:lpwstr>
  </property>
  <property fmtid="{D5CDD505-2E9C-101B-9397-08002B2CF9AE}" pid="18" name="_2015_ms_pID_7253431">
    <vt:lpwstr>vab65ELhC4k7dkXTs/LJj3iEw2X5Tos+oqGFH1/L25bIWdAL7BZMg6
j0y9eAti/7M9FkULCF2VqLwPcUOQpw681P0BkCQvVqIOndeEn1d/nfEpccoqAvDswEZV3LRt
ArpK0SymOIX0+5CE+VknseH9aiJiYupTeDyebpH7h2oUgnjtrRn7l/MPpMllWJzn12Xx6/hC
9rBKxrbxDZxfRoE0QvyCojYL6DOmMvIGs5ZP</vt:lpwstr>
  </property>
  <property fmtid="{D5CDD505-2E9C-101B-9397-08002B2CF9AE}" pid="19" name="_2015_ms_pID_7253431_00">
    <vt:lpwstr>_2015_ms_pID_7253431</vt:lpwstr>
  </property>
  <property fmtid="{D5CDD505-2E9C-101B-9397-08002B2CF9AE}" pid="20" name="_2015_ms_pID_7253432">
    <vt:lpwstr>sN2mkAzQH17Weng1WkAeIH7kgqPE/awLaVVk
M7Y1AlQSwDklK/RgCBvfc+jBHU1YH++iIZBzH4XumzBydX/hLCE=</vt:lpwstr>
  </property>
  <property fmtid="{D5CDD505-2E9C-101B-9397-08002B2CF9AE}" pid="21" name="_2015_ms_pID_7253432_00">
    <vt:lpwstr>_2015_ms_pID_7253432</vt:lpwstr>
  </property>
  <property fmtid="{D5CDD505-2E9C-101B-9397-08002B2CF9AE}" pid="22" name="_readonly">
    <vt:lpwstr/>
  </property>
  <property fmtid="{D5CDD505-2E9C-101B-9397-08002B2CF9AE}" pid="23" name="_change">
    <vt:lpwstr/>
  </property>
  <property fmtid="{D5CDD505-2E9C-101B-9397-08002B2CF9AE}" pid="24" name="_full-control">
    <vt:lpwstr/>
  </property>
  <property fmtid="{D5CDD505-2E9C-101B-9397-08002B2CF9AE}" pid="25" name="sflag">
    <vt:lpwstr>1503262098</vt:lpwstr>
  </property>
</Properties>
</file>