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8" r:id="rId3"/>
    <p:sldId id="26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9" autoAdjust="0"/>
    <p:restoredTop sz="94641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DMRS density reduction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Huawei, HiSilicon</a:t>
            </a:r>
            <a:r>
              <a:rPr lang="en-US" altLang="zh-CN" dirty="0" smtClean="0">
                <a:solidFill>
                  <a:schemeClr val="tx1"/>
                </a:solidFill>
              </a:rPr>
              <a:t>, Qualcomm, Ericsson, Nokia, NSB, China Telecom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44624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NR Ad Hoc Meeting</a:t>
            </a:r>
            <a:r>
              <a:rPr lang="en-GB" altLang="ko-KR" sz="1800" dirty="0">
                <a:latin typeface="+mn-lt"/>
              </a:rPr>
              <a:t>				 </a:t>
            </a:r>
            <a:r>
              <a:rPr lang="en-US" altLang="zh-CN" sz="1800" dirty="0" smtClean="0">
                <a:latin typeface="+mn-lt"/>
              </a:rPr>
              <a:t>R1-1714744 </a:t>
            </a:r>
            <a:endParaRPr lang="en-US" altLang="ru-RU" sz="1800" dirty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>
                <a:latin typeface="+mn-lt"/>
              </a:rPr>
              <a:t>Prague, </a:t>
            </a:r>
            <a:r>
              <a:rPr lang="de-DE" altLang="zh-CN" sz="1800" dirty="0">
                <a:latin typeface="+mn-lt"/>
              </a:rPr>
              <a:t>Czech </a:t>
            </a:r>
            <a:r>
              <a:rPr lang="en-US" altLang="zh-CN" sz="1800" dirty="0">
                <a:latin typeface="+mn-lt"/>
              </a:rPr>
              <a:t>Republic</a:t>
            </a:r>
            <a:r>
              <a:rPr lang="de-DE" altLang="zh-CN" sz="1800" dirty="0">
                <a:latin typeface="+mn-lt"/>
              </a:rPr>
              <a:t>, </a:t>
            </a:r>
            <a:r>
              <a:rPr lang="en-US" altLang="zh-CN" sz="1800" dirty="0">
                <a:latin typeface="+mn-lt"/>
              </a:rPr>
              <a:t>21 – 25 August 2017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Agenda item – </a:t>
            </a:r>
            <a:r>
              <a:rPr lang="en-US" altLang="ko-KR" sz="1800" dirty="0" smtClean="0">
                <a:latin typeface="+mn-lt"/>
              </a:rPr>
              <a:t>5.2.5.2</a:t>
            </a:r>
            <a:endParaRPr lang="ko-KR" altLang="ko-KR" sz="1800" dirty="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Backgroud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7791400" cy="4752528"/>
          </a:xfrm>
        </p:spPr>
        <p:txBody>
          <a:bodyPr>
            <a:normAutofit/>
          </a:bodyPr>
          <a:lstStyle/>
          <a:p>
            <a:pPr lvl="0"/>
            <a:endParaRPr lang="en-US" altLang="zh-CN" sz="2200" dirty="0"/>
          </a:p>
          <a:p>
            <a:pPr marL="0" indent="0">
              <a:buNone/>
            </a:pPr>
            <a:r>
              <a:rPr lang="en-US" altLang="zh-CN" sz="2200" dirty="0"/>
              <a:t>In last meeting, there are following agreements:</a:t>
            </a:r>
            <a:r>
              <a:rPr lang="en-GB" altLang="zh-CN" sz="2200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5" name="矩形 4"/>
          <p:cNvSpPr/>
          <p:nvPr/>
        </p:nvSpPr>
        <p:spPr>
          <a:xfrm>
            <a:off x="467544" y="1844824"/>
            <a:ext cx="74705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dirty="0" smtClean="0"/>
              <a:t>  New entries in DMRS table to support DMRS density reduction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 At least including the following entries in DMRS table at least for two enabled CWs.</a:t>
            </a:r>
          </a:p>
          <a:p>
            <a:pPr lvl="2">
              <a:buFont typeface="Arial" pitchFamily="34" charset="0"/>
              <a:buChar char="•"/>
            </a:pPr>
            <a:r>
              <a:rPr lang="en-US" dirty="0" smtClean="0"/>
              <a:t>  3 layers, ports 7,8,11 (OCC=4)</a:t>
            </a:r>
          </a:p>
          <a:p>
            <a:pPr lvl="2">
              <a:buFont typeface="Arial" pitchFamily="34" charset="0"/>
              <a:buChar char="•"/>
            </a:pPr>
            <a:r>
              <a:rPr lang="en-US" dirty="0" smtClean="0"/>
              <a:t>  4 layers, ports 7,8,11,13 (OCC=4)</a:t>
            </a:r>
          </a:p>
          <a:p>
            <a:pPr lvl="2">
              <a:buFont typeface="Arial" pitchFamily="34" charset="0"/>
              <a:buChar char="•"/>
            </a:pPr>
            <a:r>
              <a:rPr lang="en-US" dirty="0" smtClean="0"/>
              <a:t>  FFS: also for one enabled CW case</a:t>
            </a:r>
          </a:p>
          <a:p>
            <a:pPr lvl="2">
              <a:buFont typeface="Arial" pitchFamily="34" charset="0"/>
              <a:buChar char="•"/>
            </a:pPr>
            <a:r>
              <a:rPr lang="en-US" dirty="0" smtClean="0"/>
              <a:t>  This applied to both TM9 and 10</a:t>
            </a:r>
          </a:p>
          <a:p>
            <a:pPr lvl="2">
              <a:buFont typeface="Arial" pitchFamily="34" charset="0"/>
              <a:buChar char="•"/>
            </a:pPr>
            <a:r>
              <a:rPr lang="en-US" dirty="0" smtClean="0"/>
              <a:t>  FFS: new DMRS table or modification based on legacy table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 FFS: introducing </a:t>
            </a:r>
            <a:r>
              <a:rPr lang="en-US" dirty="0" err="1" smtClean="0"/>
              <a:t>n_scid</a:t>
            </a:r>
            <a:r>
              <a:rPr lang="en-US" dirty="0" smtClean="0"/>
              <a:t> for MU-MIMO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  FFS: Additional DMRS overhead reduction scheme for rank 3/4 transmission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Introduce new entries, i.e., 3/4-layer(port 7, 8 and 11 for 3 layers, port 7,8,11 and 13 for 4 layers) OCC=4 for two enable CWs, to existing 4-bit DMRS table</a:t>
            </a:r>
          </a:p>
          <a:p>
            <a:pPr lvl="1"/>
            <a:r>
              <a:rPr lang="en-US" dirty="0" smtClean="0"/>
              <a:t>FFS: Support OCC4 for rank 3 and 4 in one enabled CW case</a:t>
            </a:r>
          </a:p>
          <a:p>
            <a:pPr lvl="0"/>
            <a:r>
              <a:rPr lang="en-US" dirty="0" smtClean="0"/>
              <a:t>Additional DMRS overhead reduction scheme for rank 3/4 transmission will not be specified in R15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56755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5979</TotalTime>
  <Words>197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DMRS density reduction</vt:lpstr>
      <vt:lpstr>Backgroud</vt:lpstr>
      <vt:lpstr>Proposals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163</cp:revision>
  <dcterms:created xsi:type="dcterms:W3CDTF">2016-11-10T12:10:39Z</dcterms:created>
  <dcterms:modified xsi:type="dcterms:W3CDTF">2017-08-22T07:41:17Z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(3)Ea5MKQjHmzhK7pMFbfWwesfwD5jabV9YqCmc9xbQuXLpo2Qn7/gKWl52RVuORh72q+ZwzQWa
ISi3acH/vxIXZr06Yu1KJX5Z/4Rj3LuiYGr7LaP38J9w0EwiizLu3qM0tQbVP+HQDspB3ECq
poX93HxpHb9tcgCGXq526+5AqJLi8Fx6qbHyZuaBBX5YNR7qgSNFeBYAWlXgaiZMFXAy5YNC
C9kWMFew5WmcRYpjz5</vt:lpwstr>
  </property>
  <property fmtid="{D5CDD505-2E9C-101B-9397-08002B2CF9AE}" pid="3" name="_2015_ms_pID_7253431">
    <vt:lpwstr>gsgTo/XremIacrIWPkRK3apOgoPYwEms6BikyYJVpV2095xQy68gAW
2trJ8Ym/Yhko4BuCvpTThF38LO1BWdNwT/Pd7TD4nNnv1uKbdghqugo+kCnHv6qJU1141Q82
h/aV7VYTnhHrpHuEPGI7zP030LaTzwSx4YAVnBd/OVIN9rM1f/ObSIKmeWergqyrvpE4Zq7f
Jly5cJmE7GP2fPMrH+Hi5azxL493tdiPWEXC</vt:lpwstr>
  </property>
  <property fmtid="{D5CDD505-2E9C-101B-9397-08002B2CF9AE}" pid="4" name="_2015_ms_pID_7253432">
    <vt:lpwstr>2g==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1503387619</vt:lpwstr>
  </property>
</Properties>
</file>