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8"/>
  </p:notesMasterIdLst>
  <p:sldIdLst>
    <p:sldId id="271" r:id="rId6"/>
    <p:sldId id="283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 Sandberg" initials="SS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1" autoAdjust="0"/>
    <p:restoredTop sz="94720" autoAdjust="0"/>
  </p:normalViewPr>
  <p:slideViewPr>
    <p:cSldViewPr>
      <p:cViewPr varScale="1">
        <p:scale>
          <a:sx n="69" d="100"/>
          <a:sy n="69" d="100"/>
        </p:scale>
        <p:origin x="762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71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0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commentAuthors" Target="commentAuthors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4CAE72-B5F4-45BD-B6DB-F5983AD303C2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6CF490-51AB-49CF-8B2B-8A21A3495C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150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98" y="1933395"/>
            <a:ext cx="8574733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2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200470" indent="-260673">
              <a:buFont typeface="Qualcomm Regular" pitchFamily="34" charset="0"/>
              <a:buChar char="−"/>
              <a:defRPr/>
            </a:lvl5pPr>
            <a:lvl6pPr marL="1629209" indent="0">
              <a:buNone/>
              <a:defRPr sz="1200"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77773" y="504825"/>
            <a:ext cx="8588453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12653" y="605812"/>
            <a:ext cx="8574733" cy="76944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12653" y="1426465"/>
            <a:ext cx="8574733" cy="350865"/>
          </a:xfrm>
        </p:spPr>
        <p:txBody>
          <a:bodyPr tIns="0" bIns="0" anchor="t"/>
          <a:lstStyle>
            <a:lvl1pPr marL="0" indent="0">
              <a:buNone/>
              <a:defRPr sz="18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44017" y="6694753"/>
            <a:ext cx="5179139" cy="162755"/>
          </a:xfrm>
          <a:prstGeom prst="rect">
            <a:avLst/>
          </a:prstGeom>
        </p:spPr>
        <p:txBody>
          <a:bodyPr vert="horz" wrap="square" lIns="68598" tIns="34299" rIns="68598" bIns="34299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75" b="0" dirty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</a:p>
        </p:txBody>
      </p:sp>
    </p:spTree>
    <p:extLst>
      <p:ext uri="{BB962C8B-B14F-4D97-AF65-F5344CB8AC3E}">
        <p14:creationId xmlns:p14="http://schemas.microsoft.com/office/powerpoint/2010/main" val="38869023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/>
              <a:t>WF on HARQ Process Number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Qualcomm</a:t>
            </a:r>
            <a:r>
              <a:rPr lang="en-US">
                <a:solidFill>
                  <a:schemeClr val="tx1"/>
                </a:solidFill>
              </a:rPr>
              <a:t>, VIVO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2390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R1-1709765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27552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#89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Hangzhou, China ,15th - 19th May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7.1.3.3.4</a:t>
            </a:r>
            <a:endParaRPr lang="ja-JP" altLang="en-US" sz="1800" dirty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en-US" altLang="zh-CN" dirty="0"/>
              <a:t>The time span of HARQ processes should be within [2ms] at least for data rates of [X] </a:t>
            </a:r>
            <a:r>
              <a:rPr lang="en-US" altLang="zh-CN" dirty="0" err="1"/>
              <a:t>Gbps</a:t>
            </a:r>
            <a:r>
              <a:rPr lang="en-US" altLang="zh-CN" dirty="0"/>
              <a:t> or higher</a:t>
            </a:r>
          </a:p>
          <a:p>
            <a:pPr lvl="1"/>
            <a:r>
              <a:rPr lang="en-US" altLang="zh-CN" dirty="0"/>
              <a:t>Maximum total number of HARQ processes is [8 or 16] </a:t>
            </a:r>
          </a:p>
          <a:p>
            <a:pPr lvl="2"/>
            <a:r>
              <a:rPr lang="en-US" altLang="zh-CN" dirty="0"/>
              <a:t>Note: A larger time span of HARQ processes may be supported at lower data rates</a:t>
            </a:r>
          </a:p>
          <a:p>
            <a:pPr lvl="2"/>
            <a:r>
              <a:rPr lang="en-US" altLang="zh-CN" dirty="0"/>
              <a:t>FFS: down-selection of 8 or 16 </a:t>
            </a:r>
          </a:p>
          <a:p>
            <a:pPr lvl="1"/>
            <a:r>
              <a:rPr lang="en-US" altLang="zh-CN" dirty="0"/>
              <a:t>Total number of HARQ processes may be less than the maximum total number depending on the slot duration</a:t>
            </a:r>
          </a:p>
          <a:p>
            <a:pPr lvl="2"/>
            <a:r>
              <a:rPr lang="en-US" altLang="zh-CN" dirty="0"/>
              <a:t>Note: The time span of 16 processes exceeds 2ms for SCS less than 120kHz</a:t>
            </a:r>
          </a:p>
          <a:p>
            <a:pPr lvl="1"/>
            <a:r>
              <a:rPr lang="en-US" altLang="zh-CN" dirty="0"/>
              <a:t>FFS value </a:t>
            </a:r>
            <a:r>
              <a:rPr lang="en-US" altLang="zh-CN"/>
              <a:t>of X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042049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06861ca-3f08-4d07-bff7-bb15bac121f4">HR33RHYHUWRF-4-2610</_dlc_DocId>
    <_dlc_DocIdUrl xmlns="c06861ca-3f08-4d07-bff7-bb15bac121f4">
      <Url>https://projects.qualcomm.com/sites/pentari/_layouts/15/DocIdRedir.aspx?ID=HR33RHYHUWRF-4-2610</Url>
      <Description>HR33RHYHUWRF-4-2610</Description>
    </_dlc_DocIdUrl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C29BFD66497B943AA3B102F0C7B1355" ma:contentTypeVersion="3" ma:contentTypeDescription="Create a new document." ma:contentTypeScope="" ma:versionID="bfaad8acd7d275f3e3bca56f362c82b7">
  <xsd:schema xmlns:xsd="http://www.w3.org/2001/XMLSchema" xmlns:xs="http://www.w3.org/2001/XMLSchema" xmlns:p="http://schemas.microsoft.com/office/2006/metadata/properties" xmlns:ns2="c06861ca-3f08-4d07-bff7-bb15bac121f4" targetNamespace="http://schemas.microsoft.com/office/2006/metadata/properties" ma:root="true" ma:fieldsID="d438a935a9f46a554a3c2b40b6909714" ns2:_="">
    <xsd:import namespace="c06861ca-3f08-4d07-bff7-bb15bac121f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6861ca-3f08-4d07-bff7-bb15bac121f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69ABC276-87E3-4946-B288-E7EE4283230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3417B21-2CF7-4BE1-9E5D-D8A2093C2739}">
  <ds:schemaRefs>
    <ds:schemaRef ds:uri="http://purl.org/dc/terms/"/>
    <ds:schemaRef ds:uri="http://www.w3.org/XML/1998/namespace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c06861ca-3f08-4d07-bff7-bb15bac121f4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3D5CE79D-6F38-4890-8617-9DA91F3A792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06861ca-3f08-4d07-bff7-bb15bac121f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ED8B9F0C-B7F3-4E6A-B0B0-838377407FE4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5316</TotalTime>
  <Words>124</Words>
  <Application>Microsoft Office PowerPoint</Application>
  <PresentationFormat>On-screen Show (4:3)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1" baseType="lpstr">
      <vt:lpstr>宋体</vt:lpstr>
      <vt:lpstr>Arial</vt:lpstr>
      <vt:lpstr>Arial Unicode MS</vt:lpstr>
      <vt:lpstr>Calibre Regular</vt:lpstr>
      <vt:lpstr>Calibri</vt:lpstr>
      <vt:lpstr>Qualcomm Office Regular</vt:lpstr>
      <vt:lpstr>Qualcomm Regular</vt:lpstr>
      <vt:lpstr>Times New Roman</vt:lpstr>
      <vt:lpstr>Office Theme</vt:lpstr>
      <vt:lpstr>WF on HARQ Process Number</vt:lpstr>
      <vt:lpstr>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Circulant Weight  for LDPC Codes</dc:title>
  <dc:creator>vivo</dc:creator>
  <cp:lastModifiedBy>Joseph Soriaga</cp:lastModifiedBy>
  <cp:revision>276</cp:revision>
  <dcterms:created xsi:type="dcterms:W3CDTF">2006-08-16T00:00:00Z</dcterms:created>
  <dcterms:modified xsi:type="dcterms:W3CDTF">2017-05-18T06:57:28Z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10454a5a-da0c-447b-8725-61d1ed0b9c60</vt:lpwstr>
  </property>
  <property fmtid="{D5CDD505-2E9C-101B-9397-08002B2CF9AE}" pid="3" name="ContentTypeId">
    <vt:lpwstr>0x010100BC29BFD66497B943AA3B102F0C7B1355</vt:lpwstr>
  </property>
</Properties>
</file>