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DC34-5992-4759-93E3-E4F652B80879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8E64E-4B2A-4273-B1FC-C1F25D5CAE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DC34-5992-4759-93E3-E4F652B80879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8E64E-4B2A-4273-B1FC-C1F25D5CAE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DC34-5992-4759-93E3-E4F652B80879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8E64E-4B2A-4273-B1FC-C1F25D5CAE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DC34-5992-4759-93E3-E4F652B80879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8E64E-4B2A-4273-B1FC-C1F25D5CAE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DC34-5992-4759-93E3-E4F652B80879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8E64E-4B2A-4273-B1FC-C1F25D5CAE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DC34-5992-4759-93E3-E4F652B80879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8E64E-4B2A-4273-B1FC-C1F25D5CAE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DC34-5992-4759-93E3-E4F652B80879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8E64E-4B2A-4273-B1FC-C1F25D5CAE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DC34-5992-4759-93E3-E4F652B80879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8E64E-4B2A-4273-B1FC-C1F25D5CAE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DC34-5992-4759-93E3-E4F652B80879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8E64E-4B2A-4273-B1FC-C1F25D5CAE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DC34-5992-4759-93E3-E4F652B80879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8E64E-4B2A-4273-B1FC-C1F25D5CAE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DC34-5992-4759-93E3-E4F652B80879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8E64E-4B2A-4273-B1FC-C1F25D5CAE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FDC34-5992-4759-93E3-E4F652B80879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8E64E-4B2A-4273-B1FC-C1F25D5CAE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SRS </a:t>
            </a:r>
            <a:r>
              <a:rPr lang="en-US" altLang="zh-CN" dirty="0" smtClean="0"/>
              <a:t>configuration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Ericsson, LG,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3528" y="260648"/>
            <a:ext cx="85689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</a:rPr>
              <a:t>3GPP TSG RAN WG1 #89					            </a:t>
            </a:r>
            <a:r>
              <a:rPr lang="en-US" altLang="zh-CN" sz="2000" b="1" dirty="0" smtClean="0"/>
              <a:t>R1-</a:t>
            </a:r>
            <a:r>
              <a:rPr lang="en-US" altLang="zh-CN" sz="2000" b="1" dirty="0" smtClean="0"/>
              <a:t>1709764</a:t>
            </a:r>
          </a:p>
          <a:p>
            <a:r>
              <a:rPr lang="en-US" altLang="zh-CN" sz="2000" b="1" dirty="0" smtClean="0">
                <a:solidFill>
                  <a:schemeClr val="tx1"/>
                </a:solidFill>
              </a:rPr>
              <a:t>Hangzhou, China, May 15</a:t>
            </a:r>
            <a:r>
              <a:rPr lang="en-US" altLang="zh-CN" sz="2000" b="1" baseline="30000" dirty="0" smtClean="0">
                <a:solidFill>
                  <a:schemeClr val="tx1"/>
                </a:solidFill>
              </a:rPr>
              <a:t>th</a:t>
            </a:r>
            <a:r>
              <a:rPr lang="en-US" altLang="zh-CN" sz="2000" b="1" dirty="0" smtClean="0">
                <a:solidFill>
                  <a:schemeClr val="tx1"/>
                </a:solidFill>
              </a:rPr>
              <a:t>  – 19</a:t>
            </a:r>
            <a:r>
              <a:rPr lang="en-US" altLang="zh-CN" sz="2000" b="1" baseline="30000" dirty="0" smtClean="0">
                <a:solidFill>
                  <a:schemeClr val="tx1"/>
                </a:solidFill>
              </a:rPr>
              <a:t>th</a:t>
            </a:r>
            <a:r>
              <a:rPr lang="en-US" altLang="zh-CN" sz="2000" b="1" dirty="0" smtClean="0">
                <a:solidFill>
                  <a:schemeClr val="tx1"/>
                </a:solidFill>
              </a:rPr>
              <a:t>  2017</a:t>
            </a:r>
          </a:p>
          <a:p>
            <a:endParaRPr lang="en-US" altLang="zh-CN" sz="2000" b="1" dirty="0"/>
          </a:p>
          <a:p>
            <a:r>
              <a:rPr lang="en-US" altLang="zh-CN" sz="2000" b="1" dirty="0" smtClean="0"/>
              <a:t>Agenda Item: 7.1.2.4.4</a:t>
            </a:r>
            <a:endParaRPr lang="zh-CN" altLang="en-US" sz="2000" b="1" dirty="0"/>
          </a:p>
          <a:p>
            <a:endParaRPr lang="en-US" altLang="zh-CN" sz="20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12776"/>
            <a:ext cx="7886700" cy="4686386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For the purposes of DL/UL CSI acquisition and beam management</a:t>
            </a:r>
          </a:p>
          <a:p>
            <a:pPr lvl="1"/>
            <a:r>
              <a:rPr lang="en-US" dirty="0"/>
              <a:t>A UE can be configured with K &gt;= 1 SRS resources where</a:t>
            </a:r>
          </a:p>
          <a:p>
            <a:pPr lvl="2"/>
            <a:r>
              <a:rPr lang="en-US" dirty="0"/>
              <a:t>A given X-port SRS resource spans N = 1,2, or 4 OFDM symbols within a slot where all X ports are mapped to each OFDM symbol of the resource</a:t>
            </a:r>
          </a:p>
          <a:p>
            <a:pPr lvl="1"/>
            <a:r>
              <a:rPr lang="en-US" dirty="0"/>
              <a:t>A given SRS resource can be configured as aperiodic, periodic, or semi-persistent, where</a:t>
            </a:r>
          </a:p>
          <a:p>
            <a:pPr lvl="2"/>
            <a:r>
              <a:rPr lang="en-US" dirty="0"/>
              <a:t>Periodic: The resource is configured with a slot-level periodicity and slot-offset</a:t>
            </a:r>
          </a:p>
          <a:p>
            <a:pPr lvl="2"/>
            <a:r>
              <a:rPr lang="en-US" dirty="0"/>
              <a:t>Semi-persistent: The resource is configured with a slot-level periodicity and slot-offset</a:t>
            </a:r>
          </a:p>
          <a:p>
            <a:pPr lvl="3"/>
            <a:r>
              <a:rPr lang="en-US" dirty="0"/>
              <a:t>Multiple SRS resources </a:t>
            </a:r>
            <a:r>
              <a:rPr lang="en-US" dirty="0" smtClean="0"/>
              <a:t>can </a:t>
            </a:r>
            <a:r>
              <a:rPr lang="en-US" dirty="0"/>
              <a:t>be activated/deactivated with a single message</a:t>
            </a:r>
          </a:p>
          <a:p>
            <a:pPr lvl="3"/>
            <a:r>
              <a:rPr lang="en-US" dirty="0"/>
              <a:t>FFS: Activation/deactivation details</a:t>
            </a:r>
          </a:p>
          <a:p>
            <a:pPr lvl="2"/>
            <a:r>
              <a:rPr lang="en-US" dirty="0"/>
              <a:t>Aperiodic: The resource is configured without a slot-level periodicity and slot offset</a:t>
            </a:r>
          </a:p>
          <a:p>
            <a:pPr lvl="3"/>
            <a:r>
              <a:rPr lang="en-US" dirty="0"/>
              <a:t>Multiple SRS resources </a:t>
            </a:r>
            <a:r>
              <a:rPr lang="en-US" dirty="0" smtClean="0"/>
              <a:t>can </a:t>
            </a:r>
            <a:r>
              <a:rPr lang="en-US" dirty="0"/>
              <a:t>be triggered with a single message</a:t>
            </a:r>
          </a:p>
          <a:p>
            <a:pPr lvl="2"/>
            <a:r>
              <a:rPr lang="en-US" dirty="0"/>
              <a:t>Note: For periodic/semi-persistent, different resources may have different periodicities and/or slot offsets</a:t>
            </a:r>
          </a:p>
          <a:p>
            <a:pPr lvl="1"/>
            <a:r>
              <a:rPr lang="en-US" dirty="0"/>
              <a:t>FFS: Configuration details including grouping of SRS resources to allow low signaling overhead for indicating allocated SRS resources</a:t>
            </a:r>
          </a:p>
          <a:p>
            <a:pPr lvl="3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779753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179</Words>
  <Application>Microsoft Office PowerPoint</Application>
  <PresentationFormat>全屏显示(4:3)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SRS configuration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rakesh</dc:creator>
  <cp:lastModifiedBy>rakesh</cp:lastModifiedBy>
  <cp:revision>3</cp:revision>
  <dcterms:created xsi:type="dcterms:W3CDTF">2017-05-18T06:24:33Z</dcterms:created>
  <dcterms:modified xsi:type="dcterms:W3CDTF">2017-05-18T06:59:13Z</dcterms:modified>
</cp:coreProperties>
</file>