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25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Resource selection for carrier aggregation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LG Electronics, ZTE, Panasonic, Qualcomm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#89	R1- 1709753</a:t>
            </a:r>
            <a:endParaRPr lang="ja-JP" altLang="ja-JP" b="1" dirty="0"/>
          </a:p>
          <a:p>
            <a:r>
              <a:rPr lang="en-GB" altLang="ja-JP" b="1" dirty="0"/>
              <a:t>Hangzhou, P.R. China 15th – 19th May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6.2.3.1.1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For a given packet, mode 4 resource selection follows:</a:t>
            </a:r>
          </a:p>
          <a:p>
            <a:pPr lvl="1"/>
            <a:r>
              <a:rPr lang="en-US" dirty="0"/>
              <a:t>Step 0: the set of candidate carriers for transmission(s) is provided</a:t>
            </a:r>
          </a:p>
          <a:p>
            <a:pPr lvl="1"/>
            <a:r>
              <a:rPr lang="en-US" altLang="ja-JP" dirty="0"/>
              <a:t>Step 1: For a MAC PDU corresponding to the packet, UE selects the carrier for actual transmission(s) within the carrier set provided in step 0 </a:t>
            </a:r>
          </a:p>
          <a:p>
            <a:pPr lvl="2"/>
            <a:r>
              <a:rPr lang="en-US" dirty="0"/>
              <a:t>FFS if carrier priority is provided among carriers in the set</a:t>
            </a:r>
          </a:p>
          <a:p>
            <a:pPr lvl="2"/>
            <a:r>
              <a:rPr lang="en-US" altLang="ja-JP" dirty="0"/>
              <a:t>FFS details, e.g. based on Carrier priority (if provided), and/or num. of </a:t>
            </a:r>
            <a:r>
              <a:rPr lang="en-US" altLang="ja-JP" dirty="0" err="1"/>
              <a:t>Tx</a:t>
            </a:r>
            <a:r>
              <a:rPr lang="en-US" altLang="ja-JP" dirty="0"/>
              <a:t> chains, and/or congestion level measured in the carrier(s) within the set or UE implementation</a:t>
            </a:r>
          </a:p>
          <a:p>
            <a:pPr lvl="1"/>
            <a:r>
              <a:rPr lang="en-US" dirty="0"/>
              <a:t>Step 2: UE performs the resource reservation and sensing based resource (re)selection on the carrier selected in the step 1</a:t>
            </a:r>
          </a:p>
          <a:p>
            <a:pPr lvl="2"/>
            <a:r>
              <a:rPr lang="en-US" dirty="0"/>
              <a:t>Rel-14 UE behavior is the baseline</a:t>
            </a:r>
          </a:p>
        </p:txBody>
      </p:sp>
    </p:spTree>
    <p:extLst>
      <p:ext uri="{BB962C8B-B14F-4D97-AF65-F5344CB8AC3E}">
        <p14:creationId xmlns:p14="http://schemas.microsoft.com/office/powerpoint/2010/main" val="624631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169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​​テーマ</vt:lpstr>
      <vt:lpstr>WF on Resource selection for carrier aggregation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zhaoq</cp:lastModifiedBy>
  <cp:revision>81</cp:revision>
  <dcterms:created xsi:type="dcterms:W3CDTF">2016-10-06T11:44:35Z</dcterms:created>
  <dcterms:modified xsi:type="dcterms:W3CDTF">2017-05-18T07:03:21Z</dcterms:modified>
</cp:coreProperties>
</file>