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8"/>
  </p:handoutMasterIdLst>
  <p:sldIdLst>
    <p:sldId id="374" r:id="rId5"/>
    <p:sldId id="390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113" d="100"/>
          <a:sy n="113" d="100"/>
        </p:scale>
        <p:origin x="1788" y="9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CSI-RS for beam management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71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</a:t>
            </a:r>
            <a:r>
              <a:rPr lang="en-US" altLang="sv-SE" sz="2000" dirty="0" smtClean="0"/>
              <a:t>9668</a:t>
            </a:r>
            <a:endParaRPr lang="en-US" altLang="sv-SE" sz="2000" dirty="0" smtClean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  <a:endParaRPr lang="en-US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8327"/>
            <a:ext cx="6863763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LG Electronics, ASTRI, Huawei, HiSi, Samsung, Ericsson, InterDigital, CATT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17212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Proposal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1026160"/>
            <a:ext cx="8402638" cy="5537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supports CSI-RS configuration to support Tx and/or Rx beam sweeping for beam management conveying at least the following information</a:t>
            </a:r>
            <a:endParaRPr lang="en-US" altLang="en-GB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CSI-RS resource configuration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E.g., CSI-RS RE pattern, number of CSI-RS antenna ports, CSI-RS periodicity (if applicable) etc.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number of CSI-RS resources 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number of time-domain repetitions (if any) assoicated with each CSI-RS resource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details of time-domain repetitions, e.g., signaling for time-domain repetitions may not be explicit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signaling details, e.g., explicit indication vs implicit indication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this does not imply particular option (IFDMA or subcarrier scaling or DFT based) for sub time unit partition 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</a:t>
            </a: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different sub-time units have same or different ports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1050</Words>
  <Application>WPS 演示</Application>
  <PresentationFormat>화면 슬라이드 쇼(4:3)</PresentationFormat>
  <Paragraphs>23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MS PGothic</vt:lpstr>
      <vt:lpstr>Times New Roman</vt:lpstr>
      <vt:lpstr>微软雅黑</vt:lpstr>
      <vt:lpstr>FinalPowerpoint</vt:lpstr>
      <vt:lpstr>Custom Design</vt:lpstr>
      <vt:lpstr>1_Custom Design</vt:lpstr>
      <vt:lpstr>WF on CSI-RS for beam management</vt:lpstr>
      <vt:lpstr>Proposal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Hao Wu</cp:lastModifiedBy>
  <cp:revision>2664</cp:revision>
  <dcterms:created xsi:type="dcterms:W3CDTF">2007-12-19T20:51:00Z</dcterms:created>
  <dcterms:modified xsi:type="dcterms:W3CDTF">2017-05-19T01:09:30Z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