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6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67" d="100"/>
          <a:sy n="67" d="100"/>
        </p:scale>
        <p:origin x="-1614" y="-9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485900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UL power control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			          </a:t>
            </a:r>
            <a:r>
              <a:rPr lang="en-US" altLang="zh-CN" sz="2000" dirty="0" smtClean="0"/>
              <a:t>R1-1709659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Hangzhou, P.R. China 15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19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May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7.1.</a:t>
            </a:r>
            <a:r>
              <a:rPr lang="en-US" altLang="zh-CN" sz="2000" dirty="0" smtClean="0"/>
              <a:t>9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smtClean="0"/>
              <a:t>Intel, Ericsson, </a:t>
            </a:r>
            <a:r>
              <a:rPr lang="en-US" altLang="zh-CN" sz="2400" dirty="0" err="1" smtClean="0"/>
              <a:t>InterDigital</a:t>
            </a:r>
            <a:r>
              <a:rPr lang="en-US" altLang="zh-CN" sz="2400" dirty="0" smtClean="0"/>
              <a:t>, Samsung, </a:t>
            </a:r>
            <a:r>
              <a:rPr lang="en-US" altLang="zh-CN" sz="2400" dirty="0" err="1" smtClean="0"/>
              <a:t>MediaTek</a:t>
            </a:r>
            <a:r>
              <a:rPr lang="en-US" altLang="zh-CN" sz="2400" dirty="0" smtClean="0"/>
              <a:t>,  Nokia, ASB  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agreements for UL power control has been attached: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beam specific power control, NR defines beam specific open &amp; closed loop parameters. 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details on beam common parameter(s)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Note: Agreed on RAN1 #88 FFS details on “beam specific”, especially regarding handling layer/layer-group/panel specific/beam group specific/beam pair link specific power control 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is aware of the power headroom differences for different waveforms, if the UE can be configured for both waveforms. 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offset configured/specified, reported, 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on the details of power control parameters for example,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P_c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Max or other open/closed loop parameter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DL RS can be used for PL calculation for UL PC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SSS of SS block;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CSI-RS;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DMRS for PDSCH/PDCCH;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the applicable case for above DL RSs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25036</TotalTime>
  <Words>176</Words>
  <Application>Microsoft Office PowerPoint</Application>
  <PresentationFormat>全屏显示(4:3)</PresentationFormat>
  <Paragraphs>25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UL power control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2350</cp:revision>
  <dcterms:created xsi:type="dcterms:W3CDTF">2007-12-19T20:51:45Z</dcterms:created>
  <dcterms:modified xsi:type="dcterms:W3CDTF">2017-05-17T12:21:52Z</dcterms:modified>
</cp:coreProperties>
</file>