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8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9" autoAdjust="0"/>
    <p:restoredTop sz="97093" autoAdjust="0"/>
  </p:normalViewPr>
  <p:slideViewPr>
    <p:cSldViewPr snapToGrid="0">
      <p:cViewPr varScale="1">
        <p:scale>
          <a:sx n="88" d="100"/>
          <a:sy n="88" d="100"/>
        </p:scale>
        <p:origin x="-1722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8252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4419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52608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070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location of CSI-RS OFDM symbols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b="0" dirty="0"/>
              <a:t>Samsung, </a:t>
            </a:r>
            <a:r>
              <a:rPr lang="en-US" altLang="it-IT" sz="2400" b="0" dirty="0" err="1" smtClean="0"/>
              <a:t>InterDigital</a:t>
            </a:r>
            <a:r>
              <a:rPr lang="en-US" altLang="it-IT" sz="2400" b="0" dirty="0" smtClean="0"/>
              <a:t>, LGE,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R1-1709608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 15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- 19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May </a:t>
            </a:r>
            <a:r>
              <a:rPr lang="en-US" altLang="zh-CN" sz="2000" dirty="0" smtClean="0"/>
              <a:t>2017</a:t>
            </a:r>
          </a:p>
          <a:p>
            <a:endParaRPr lang="en-US" sz="2000" dirty="0" smtClean="0"/>
          </a:p>
          <a:p>
            <a:r>
              <a:rPr lang="x-none" sz="2000" dirty="0" smtClean="0"/>
              <a:t>Agenda Item:	</a:t>
            </a:r>
            <a:r>
              <a:rPr lang="en-US" sz="2000" dirty="0" smtClean="0"/>
              <a:t>7</a:t>
            </a:r>
            <a:r>
              <a:rPr lang="x-none" sz="2000" smtClean="0"/>
              <a:t>.1.2.</a:t>
            </a:r>
            <a:r>
              <a:rPr lang="en-US" sz="2000" dirty="0" smtClean="0"/>
              <a:t>4</a:t>
            </a:r>
            <a:r>
              <a:rPr lang="x-none" sz="2000" smtClean="0"/>
              <a:t>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Down-select among following options</a:t>
            </a:r>
          </a:p>
          <a:p>
            <a:pPr lvl="1"/>
            <a:r>
              <a:rPr lang="en-US" altLang="ko-KR" sz="2000" dirty="0" smtClean="0"/>
              <a:t>Option 1</a:t>
            </a:r>
            <a:r>
              <a:rPr lang="en-US" altLang="ko-KR" sz="2000" dirty="0"/>
              <a:t>: NZP CSI-RS RE can be mapped on </a:t>
            </a:r>
            <a:r>
              <a:rPr lang="en-US" altLang="ko-KR" sz="2000" dirty="0" smtClean="0"/>
              <a:t>a subset of REs, which satisfies certain condition(s)</a:t>
            </a:r>
          </a:p>
          <a:p>
            <a:pPr lvl="2"/>
            <a:r>
              <a:rPr lang="en-US" altLang="ko-KR" sz="2000" dirty="0" smtClean="0"/>
              <a:t>E.g., the certain condition(s) can be such as Res are not overlapped with DMRS, PTRS, the first CORESET, etc.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Option 2: NZP CSI-RS RE can be mapped on any REs</a:t>
            </a:r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52080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28775</TotalTime>
  <Words>96</Words>
  <Application>Microsoft Office PowerPoint</Application>
  <PresentationFormat>화면 슬라이드 쇼(4:3)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location of CSI-RS OFDM symbols</vt:lpstr>
      <vt:lpstr>Proposal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Hoondong Noh</cp:lastModifiedBy>
  <cp:revision>2493</cp:revision>
  <dcterms:created xsi:type="dcterms:W3CDTF">2007-12-19T20:51:45Z</dcterms:created>
  <dcterms:modified xsi:type="dcterms:W3CDTF">2017-05-17T04:11:34Z</dcterms:modified>
</cp:coreProperties>
</file>