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6"/>
  </p:notesMasterIdLst>
  <p:handoutMasterIdLst>
    <p:handoutMasterId r:id="rId7"/>
  </p:handoutMasterIdLst>
  <p:sldIdLst>
    <p:sldId id="374" r:id="rId4"/>
    <p:sldId id="387" r:id="rId5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 varScale="1">
        <p:scale>
          <a:sx n="70" d="100"/>
          <a:sy n="70" d="100"/>
        </p:scale>
        <p:origin x="-1602" y="-108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dirty="0" err="1" smtClean="0">
                <a:latin typeface="Arial" charset="0"/>
              </a:rPr>
              <a:t>i</a:t>
            </a:r>
            <a:endParaRPr lang="zh-CN" altLang="zh-CN" dirty="0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547506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CDM pattern of CSI-RS for CSI acquisition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394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Meeting #89                                           </a:t>
            </a:r>
            <a:r>
              <a:rPr lang="sv-SE" altLang="zh-CN" sz="2000" dirty="0" smtClean="0"/>
              <a:t>R1-1709599</a:t>
            </a:r>
            <a:endParaRPr lang="en-US" altLang="zh-CN" sz="2000" dirty="0"/>
          </a:p>
          <a:p>
            <a:pPr>
              <a:spcBef>
                <a:spcPct val="20000"/>
              </a:spcBef>
              <a:defRPr/>
            </a:pPr>
            <a:r>
              <a:rPr lang="en-GB" altLang="zh-CN" sz="2000" dirty="0" smtClean="0"/>
              <a:t>Hangzhou, China, 15th – 19th May, </a:t>
            </a:r>
            <a:r>
              <a:rPr lang="en-US" altLang="zh-CN" sz="2000" dirty="0" smtClean="0"/>
              <a:t>2017</a:t>
            </a:r>
          </a:p>
          <a:p>
            <a:pPr>
              <a:spcBef>
                <a:spcPct val="20000"/>
              </a:spcBef>
              <a:defRPr/>
            </a:pPr>
            <a:r>
              <a:rPr lang="en-US" altLang="ja-JP" sz="2000" dirty="0" smtClean="0"/>
              <a:t>Agenda Item: </a:t>
            </a:r>
            <a:r>
              <a:rPr lang="en-US" altLang="zh-CN" sz="2000" dirty="0" smtClean="0"/>
              <a:t>7.1.2.4.1</a:t>
            </a:r>
            <a:endParaRPr lang="en-US" altLang="ja-JP" sz="20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 smtClean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568974"/>
            <a:ext cx="68637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 smtClean="0"/>
              <a:t>ZTE, </a:t>
            </a:r>
            <a:r>
              <a:rPr lang="en-GB" altLang="it-IT" sz="2400" dirty="0" err="1" smtClean="0"/>
              <a:t>Huawei</a:t>
            </a:r>
            <a:r>
              <a:rPr lang="en-GB" altLang="it-IT" sz="2400" dirty="0" smtClean="0"/>
              <a:t>, </a:t>
            </a:r>
            <a:r>
              <a:rPr lang="en-GB" altLang="it-IT" sz="2400" dirty="0" err="1" smtClean="0"/>
              <a:t>HiSilicon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-97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 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172969" y="822960"/>
            <a:ext cx="8402638" cy="5537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For CDM pattern(s) per X port CSI-RS for CSI acquisition </a:t>
            </a:r>
          </a:p>
          <a:p>
            <a:pPr lvl="2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For X=2 with CSI-RS RE pattern (M,N)=(2,1), </a:t>
            </a:r>
          </a:p>
          <a:p>
            <a:pPr lvl="3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Support no CDM </a:t>
            </a:r>
          </a:p>
          <a:p>
            <a:pPr lvl="3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Support FD-CDM2</a:t>
            </a:r>
          </a:p>
          <a:p>
            <a:pPr lvl="2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For X=4 with CSI-RS RE pattern (M,N)=(4,1)</a:t>
            </a:r>
          </a:p>
          <a:p>
            <a:pPr lvl="3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Support no CDM</a:t>
            </a:r>
          </a:p>
          <a:p>
            <a:pPr lvl="3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Support FD-CDM2</a:t>
            </a:r>
          </a:p>
          <a:p>
            <a:pPr lvl="3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FFS CDM4</a:t>
            </a:r>
          </a:p>
          <a:p>
            <a:pPr lvl="2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For X=4 with CSI-RS RE pattern (M,N)=(2,2)</a:t>
            </a:r>
          </a:p>
          <a:p>
            <a:pPr lvl="3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Support no CDM</a:t>
            </a:r>
          </a:p>
          <a:p>
            <a:pPr lvl="3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Support FD-CDM2</a:t>
            </a:r>
          </a:p>
          <a:p>
            <a:pPr lvl="3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Support TD-CDM2</a:t>
            </a:r>
          </a:p>
          <a:p>
            <a:pPr lvl="3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FFS CDM4</a:t>
            </a:r>
            <a:endParaRPr lang="zh-CN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marL="571500" lvl="2" algn="just" eaLnBrk="1" hangingPunct="1">
              <a:spcBef>
                <a:spcPts val="600"/>
              </a:spcBef>
              <a:spcAft>
                <a:spcPts val="0"/>
              </a:spcAft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321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24569</TotalTime>
  <Words>105</Words>
  <Application>Microsoft Office PowerPoint</Application>
  <PresentationFormat>全屏显示(4:3)</PresentationFormat>
  <Paragraphs>26</Paragraphs>
  <Slides>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</vt:i4>
      </vt:variant>
    </vt:vector>
  </HeadingPairs>
  <TitlesOfParts>
    <vt:vector size="5" baseType="lpstr">
      <vt:lpstr>FinalPowerpoint</vt:lpstr>
      <vt:lpstr>Custom Design</vt:lpstr>
      <vt:lpstr>1_Custom Design</vt:lpstr>
      <vt:lpstr>WF on CDM pattern of CSI-RS for CSI acquisition</vt:lpstr>
      <vt:lpstr>Proposal 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Windows 用户</cp:lastModifiedBy>
  <cp:revision>2546</cp:revision>
  <dcterms:created xsi:type="dcterms:W3CDTF">2007-12-19T20:51:45Z</dcterms:created>
  <dcterms:modified xsi:type="dcterms:W3CDTF">2017-05-17T03:35:44Z</dcterms:modified>
</cp:coreProperties>
</file>