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01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ko-KR" dirty="0" smtClean="0"/>
              <a:t>WF </a:t>
            </a:r>
            <a:r>
              <a:rPr lang="en-US" altLang="ko-KR" dirty="0"/>
              <a:t>on DMRS port multiplexing in the frequency domain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962400"/>
            <a:ext cx="8305718" cy="1676400"/>
          </a:xfrm>
        </p:spPr>
        <p:txBody>
          <a:bodyPr>
            <a:normAutofit lnSpcReduction="10000"/>
          </a:bodyPr>
          <a:lstStyle/>
          <a:p>
            <a:r>
              <a:rPr lang="en-US" sz="2800" dirty="0" smtClean="0">
                <a:solidFill>
                  <a:schemeClr val="tx1"/>
                </a:solidFill>
              </a:rPr>
              <a:t>Samsung,</a:t>
            </a:r>
            <a:r>
              <a:rPr lang="en-US" altLang="ko-KR" sz="2800" dirty="0">
                <a:solidFill>
                  <a:schemeClr val="tx1"/>
                </a:solidFill>
              </a:rPr>
              <a:t> </a:t>
            </a:r>
            <a:r>
              <a:rPr lang="en-US" altLang="ko-KR" sz="2800" dirty="0" smtClean="0">
                <a:solidFill>
                  <a:schemeClr val="tx1"/>
                </a:solidFill>
              </a:rPr>
              <a:t>ZTE, Intel, </a:t>
            </a:r>
            <a:r>
              <a:rPr lang="en-US" altLang="ko-KR" sz="2800" dirty="0" err="1" smtClean="0">
                <a:solidFill>
                  <a:schemeClr val="tx1"/>
                </a:solidFill>
              </a:rPr>
              <a:t>Mediatek</a:t>
            </a:r>
            <a:r>
              <a:rPr lang="en-US" altLang="ko-KR" sz="2800" dirty="0" smtClean="0">
                <a:solidFill>
                  <a:schemeClr val="tx1"/>
                </a:solidFill>
              </a:rPr>
              <a:t>, </a:t>
            </a:r>
            <a:r>
              <a:rPr lang="en-US" altLang="ko-KR" sz="2800" dirty="0">
                <a:solidFill>
                  <a:schemeClr val="tx1"/>
                </a:solidFill>
              </a:rPr>
              <a:t>Huawei, </a:t>
            </a:r>
            <a:r>
              <a:rPr lang="en-US" altLang="ko-KR" sz="2800" dirty="0" err="1">
                <a:solidFill>
                  <a:schemeClr val="tx1"/>
                </a:solidFill>
              </a:rPr>
              <a:t>HiSilicon</a:t>
            </a:r>
            <a:r>
              <a:rPr lang="en-US" altLang="ko-KR" sz="2800" dirty="0">
                <a:solidFill>
                  <a:schemeClr val="tx1"/>
                </a:solidFill>
              </a:rPr>
              <a:t>, </a:t>
            </a:r>
            <a:r>
              <a:rPr lang="en-US" altLang="ko-KR" sz="2800" dirty="0" smtClean="0">
                <a:solidFill>
                  <a:schemeClr val="tx1"/>
                </a:solidFill>
              </a:rPr>
              <a:t>CATT,</a:t>
            </a:r>
            <a:r>
              <a:rPr lang="en-US" altLang="ko-KR" sz="28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ko-KR" sz="2800" dirty="0" smtClean="0">
                <a:solidFill>
                  <a:schemeClr val="tx1"/>
                </a:solidFill>
              </a:rPr>
              <a:t>ITL, KRRI, </a:t>
            </a:r>
            <a:r>
              <a:rPr lang="en-US" altLang="ko-KR" sz="2800" dirty="0" err="1" smtClean="0">
                <a:solidFill>
                  <a:schemeClr val="tx1"/>
                </a:solidFill>
              </a:rPr>
              <a:t>Spreadtrum</a:t>
            </a:r>
            <a:r>
              <a:rPr lang="en-US" altLang="ko-KR" sz="2800" dirty="0" smtClean="0">
                <a:solidFill>
                  <a:schemeClr val="tx1"/>
                </a:solidFill>
              </a:rPr>
              <a:t>, </a:t>
            </a:r>
            <a:r>
              <a:rPr lang="en-US" altLang="ko-KR" sz="2800" dirty="0">
                <a:solidFill>
                  <a:schemeClr val="tx1"/>
                </a:solidFill>
              </a:rPr>
              <a:t>Mitsubishi Electric </a:t>
            </a:r>
            <a:r>
              <a:rPr lang="en-US" altLang="ko-KR" sz="2800" dirty="0" smtClean="0">
                <a:solidFill>
                  <a:schemeClr val="tx1"/>
                </a:solidFill>
              </a:rPr>
              <a:t>Co., ETRI, China Unicom, Deutsche Telekom, China Telecom, ITRI, CHTTL, CATR,…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71706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#</a:t>
            </a:r>
            <a:r>
              <a:rPr kumimoji="1" lang="en-US" altLang="zh-CN" sz="2000" dirty="0" smtClean="0"/>
              <a:t>89</a:t>
            </a:r>
            <a:endParaRPr kumimoji="1" lang="zh-CN" altLang="zh-CN" sz="2000" dirty="0"/>
          </a:p>
          <a:p>
            <a:r>
              <a:rPr lang="en-US" sz="2000" dirty="0" smtClean="0"/>
              <a:t>Hangzhou</a:t>
            </a:r>
            <a:r>
              <a:rPr lang="en-US" sz="2000" dirty="0"/>
              <a:t>, P.R. China 15th – 19th May 2017</a:t>
            </a:r>
          </a:p>
          <a:p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lang="en-GB" altLang="ko-KR" sz="2000" dirty="0"/>
              <a:t>7.1.2.4.2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</a:t>
            </a:r>
            <a:r>
              <a:rPr lang="en-US" altLang="ko-KR" sz="2400" dirty="0" smtClean="0"/>
              <a:t>1709588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334000"/>
          </a:xfrm>
        </p:spPr>
        <p:txBody>
          <a:bodyPr>
            <a:noAutofit/>
          </a:bodyPr>
          <a:lstStyle/>
          <a:p>
            <a:r>
              <a:rPr lang="en-US" altLang="ko-KR" i="1" dirty="0" smtClean="0"/>
              <a:t>For CP-OFDM, on </a:t>
            </a:r>
            <a:r>
              <a:rPr lang="en-US" altLang="ko-KR" i="1" dirty="0"/>
              <a:t>the DMRS port multiplexing in the frequency domain of the front-load DMRS</a:t>
            </a:r>
            <a:r>
              <a:rPr lang="en-US" altLang="ko-KR" i="1" dirty="0" smtClean="0"/>
              <a:t>:</a:t>
            </a:r>
            <a:endParaRPr lang="en-US" altLang="ko-KR" i="1" dirty="0"/>
          </a:p>
          <a:p>
            <a:pPr lvl="1"/>
            <a:r>
              <a:rPr lang="en-US" altLang="ko-KR" i="1" dirty="0" smtClean="0"/>
              <a:t>Support multiplexing with </a:t>
            </a:r>
            <a:r>
              <a:rPr lang="en-US" altLang="ko-KR" i="1" dirty="0"/>
              <a:t>OCC in adjacent </a:t>
            </a:r>
            <a:r>
              <a:rPr lang="en-US" altLang="ko-KR" i="1" dirty="0" smtClean="0"/>
              <a:t>DMRS REs </a:t>
            </a:r>
            <a:r>
              <a:rPr lang="en-US" altLang="ko-KR" i="1" dirty="0"/>
              <a:t>in </a:t>
            </a:r>
            <a:r>
              <a:rPr lang="en-US" altLang="ko-KR" i="1" dirty="0" smtClean="0"/>
              <a:t>frequency</a:t>
            </a:r>
          </a:p>
          <a:p>
            <a:pPr lvl="2"/>
            <a:r>
              <a:rPr lang="en-US" altLang="ko-KR" i="1" dirty="0" smtClean="0"/>
              <a:t>FFS OCC length=2,4</a:t>
            </a:r>
          </a:p>
          <a:p>
            <a:pPr lvl="2"/>
            <a:r>
              <a:rPr lang="en-US" altLang="ko-KR" i="1" dirty="0" smtClean="0"/>
              <a:t>FFS specific FDM patterns</a:t>
            </a:r>
          </a:p>
          <a:p>
            <a:pPr lvl="2"/>
            <a:r>
              <a:rPr lang="en-US" altLang="ko-KR" i="1" dirty="0" smtClean="0"/>
              <a:t>Note: </a:t>
            </a:r>
            <a:r>
              <a:rPr lang="en-US" altLang="ko-KR" i="1" dirty="0"/>
              <a:t>f</a:t>
            </a:r>
            <a:r>
              <a:rPr lang="en-US" altLang="ko-KR" i="1" dirty="0" smtClean="0"/>
              <a:t>or OCC=4, may or may not all the DMRS REs be contiguous </a:t>
            </a:r>
          </a:p>
          <a:p>
            <a:pPr lvl="2"/>
            <a:endParaRPr lang="en-US" altLang="ko-KR" i="1" dirty="0"/>
          </a:p>
          <a:p>
            <a:endParaRPr lang="en-US" altLang="ko-KR" i="1" dirty="0" smtClean="0"/>
          </a:p>
        </p:txBody>
      </p:sp>
    </p:spTree>
    <p:extLst>
      <p:ext uri="{BB962C8B-B14F-4D97-AF65-F5344CB8AC3E}">
        <p14:creationId xmlns:p14="http://schemas.microsoft.com/office/powerpoint/2010/main" val="3274667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10148</TotalTime>
  <Words>124</Words>
  <Application>Microsoft Office PowerPoint</Application>
  <PresentationFormat>화면 슬라이드 쇼(4:3)</PresentationFormat>
  <Paragraphs>13</Paragraphs>
  <Slides>2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Theme</vt:lpstr>
      <vt:lpstr>WF on DMRS port multiplexing in the frequency domain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Windows 사용자</cp:lastModifiedBy>
  <cp:revision>289</cp:revision>
  <dcterms:created xsi:type="dcterms:W3CDTF">2016-09-09T20:37:00Z</dcterms:created>
  <dcterms:modified xsi:type="dcterms:W3CDTF">2017-05-17T04:32:16Z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249426878</vt:i4>
  </property>
  <property fmtid="{D5CDD505-2E9C-101B-9397-08002B2CF9AE}" pid="3" name="_NewReviewCycle">
    <vt:lpwstr/>
  </property>
  <property fmtid="{D5CDD505-2E9C-101B-9397-08002B2CF9AE}" pid="4" name="_EmailSubject">
    <vt:lpwstr>Draft WF on additional DMRS</vt:lpwstr>
  </property>
  <property fmtid="{D5CDD505-2E9C-101B-9397-08002B2CF9AE}" pid="5" name="_AuthorEmail">
    <vt:lpwstr>amanolak@qti.qualcomm.com</vt:lpwstr>
  </property>
  <property fmtid="{D5CDD505-2E9C-101B-9397-08002B2CF9AE}" pid="6" name="_AuthorEmailDisplayName">
    <vt:lpwstr>Alexandros Manolakos</vt:lpwstr>
  </property>
</Properties>
</file>