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 varScale="1">
        <p:scale>
          <a:sx n="70" d="100"/>
          <a:sy n="70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</a:t>
            </a:r>
            <a:r>
              <a:rPr lang="en-GB" sz="2400" b="1" dirty="0"/>
              <a:t>			</a:t>
            </a:r>
            <a:r>
              <a:rPr lang="en-GB" sz="2400" b="1" dirty="0" smtClean="0"/>
              <a:t>R1-1709572 </a:t>
            </a:r>
            <a:r>
              <a:rPr lang="en-US" sz="2400" b="1" dirty="0" smtClean="0"/>
              <a:t>Hangzhou</a:t>
            </a:r>
            <a:r>
              <a:rPr lang="en-US" sz="2400" b="1" dirty="0" smtClean="0"/>
              <a:t>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  <a:endParaRPr lang="en-US" sz="2400" b="1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CSI-RS pattern design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HiSilicon, ZTE…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791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sz="3300" dirty="0" smtClean="0"/>
              <a:t>Following agreements have been made in RAN1#88bis:</a:t>
            </a:r>
          </a:p>
          <a:p>
            <a:pPr>
              <a:buNone/>
            </a:pPr>
            <a:r>
              <a:rPr lang="en-GB" altLang="zh-CN" b="1" u="sng" dirty="0" smtClean="0"/>
              <a:t>Agreements</a:t>
            </a:r>
            <a:r>
              <a:rPr lang="en-GB" altLang="zh-CN" b="1" dirty="0" smtClean="0"/>
              <a:t>:</a:t>
            </a:r>
            <a:endParaRPr lang="zh-CN" altLang="zh-CN" sz="3600" dirty="0" smtClean="0"/>
          </a:p>
          <a:p>
            <a:pPr lvl="0"/>
            <a:r>
              <a:rPr lang="en-US" altLang="zh-CN" dirty="0" smtClean="0"/>
              <a:t>At least for CSI-acquisition, for density 1 RE/port/PRB, X&lt;8, and N=1 or 2 OFDM symbol, support X-port CSI-RS resource composed of M adjacent RE(s) in the frequency domain and N adjacent RE(s) in the time domain</a:t>
            </a:r>
            <a:endParaRPr lang="zh-CN" altLang="zh-CN" sz="3600" dirty="0" smtClean="0"/>
          </a:p>
          <a:p>
            <a:pPr lvl="1"/>
            <a:r>
              <a:rPr lang="en-US" altLang="zh-CN" dirty="0" smtClean="0"/>
              <a:t>FFS X=1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X=2: (M, N)= (2, 1) , FFS (1, 2)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X=4: (M, N)= (4, 1) , (2, 2)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FFS N &gt; 2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FFS: RE patterns for beam management</a:t>
            </a:r>
            <a:endParaRPr lang="zh-CN" altLang="zh-CN" sz="3200" dirty="0" smtClean="0"/>
          </a:p>
          <a:p>
            <a:pPr lvl="0"/>
            <a:r>
              <a:rPr lang="en-US" altLang="zh-CN" dirty="0" smtClean="0"/>
              <a:t>FFS: the RE pattern for an X-port CSI-RS resource when X&gt;=8</a:t>
            </a:r>
            <a:endParaRPr lang="zh-CN" altLang="zh-CN" sz="3600" dirty="0" smtClean="0"/>
          </a:p>
          <a:p>
            <a:pPr lvl="0"/>
            <a:r>
              <a:rPr lang="en-US" altLang="zh-CN" dirty="0" smtClean="0"/>
              <a:t>FFS: the number of component CSI-RS RE patterns for X&gt;=8-port CSI-RS resources</a:t>
            </a:r>
            <a:endParaRPr lang="zh-CN" altLang="zh-CN" sz="3600" dirty="0" smtClean="0"/>
          </a:p>
          <a:p>
            <a:r>
              <a:rPr lang="en-US" altLang="zh-CN" dirty="0" smtClean="0"/>
              <a:t>Strive to minimize the possible pairs of (Y,Z) for the component CSI-RS RE patterns while considering configuration complexity and overhead</a:t>
            </a:r>
            <a:r>
              <a:rPr lang="en-GB" altLang="zh-CN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At least for CSI acquisition, for density D=1 RE/port/PRB and X&gt;4 ports,</a:t>
            </a:r>
          </a:p>
          <a:p>
            <a:pPr lvl="1"/>
            <a:r>
              <a:rPr lang="en-US" altLang="zh-CN" sz="2000" dirty="0" smtClean="0"/>
              <a:t>For N=1 OFDM symbol, support X=8, 12 ports</a:t>
            </a:r>
          </a:p>
          <a:p>
            <a:pPr lvl="1"/>
            <a:r>
              <a:rPr lang="en-US" altLang="zh-CN" sz="2000" dirty="0" smtClean="0"/>
              <a:t>For N=2 OFDM symbols, support X= 8, 12, 16 ports</a:t>
            </a:r>
          </a:p>
          <a:p>
            <a:pPr lvl="1"/>
            <a:r>
              <a:rPr lang="en-US" altLang="zh-CN" sz="2000" dirty="0" smtClean="0"/>
              <a:t>For N=4 OFDM symbols, support X=8, 16, 32 ports</a:t>
            </a:r>
          </a:p>
          <a:p>
            <a:r>
              <a:rPr lang="en-US" altLang="zh-CN" sz="2400" dirty="0" smtClean="0"/>
              <a:t>At least for CSI acquisition, for density D=1 RE/port/PRB and X&gt;4 ports,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For N=1 OFDM symbol, support 4 as the minimum number of adjacent REs in frequency domain for one CSI-RS resource</a:t>
            </a:r>
          </a:p>
          <a:p>
            <a:pPr lvl="1"/>
            <a:r>
              <a:rPr lang="en-US" altLang="zh-CN" sz="2000" dirty="0" smtClean="0"/>
              <a:t>For N=2 OFDM symbols, support 2 as the minimum number of adjacent REs in frequency domain for one CSI-RS resource</a:t>
            </a:r>
          </a:p>
          <a:p>
            <a:pPr lvl="1"/>
            <a:r>
              <a:rPr lang="en-US" altLang="zh-CN" sz="2000" dirty="0" smtClean="0"/>
              <a:t>FFS: For N=4 OFDM symbols, the minimum number of adjacent REs in frequency domain for one CSI-RS resource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8921</TotalTime>
  <Words>299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w00356460</cp:lastModifiedBy>
  <cp:revision>851</cp:revision>
  <dcterms:created xsi:type="dcterms:W3CDTF">2016-03-24T01:14:08Z</dcterms:created>
  <dcterms:modified xsi:type="dcterms:W3CDTF">2017-05-17T03:33:54Z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(3)s4IWYthx1YDUtd42GNAUmsnueE0sxT0n5N1YhcoDDKsETVyybeFDqXjcT7DOjS0lV4Jpz28E
OV04+VoGIDm5t1QnGkvF1khdLdvNyPgCEyAET1/hQdIOybPXWbFe+AfWKzjIGaRFa+Wd7brI
uEeFuyG03z6ZD9FvmUU7cwg9hPeHFW97GxEIdzBXA8qwwF4BoTutvTclKb1SJ8G+FIV82w7V
pw+z50Vw7IMQhIZOvH</vt:lpwstr>
  </property>
  <property fmtid="{D5CDD505-2E9C-101B-9397-08002B2CF9AE}" pid="9" name="_2015_ms_pID_7253431">
    <vt:lpwstr>j2ikQK8YUoQ4jAouPxC7svpOLixaPHbvsgzik5v2TJdU2f4sWk3eur
ii3tU7I1EdWqoEYDxGiZOtjZ48OHUo1dFXloM/oAiai/vAN+zlE9zHbH3YyXDVfNiO8CkyPF
uQeaQv9O0arCQMh48bisajtoROlbjjQi17Qc9E9CRLkeSRs7OG4DOv/p8Cn0epdhBdUIBiz7
hmuAtOl8B9gJAcrzy0pZI0CbL2Tcsz/S0MCM</vt:lpwstr>
  </property>
  <property fmtid="{D5CDD505-2E9C-101B-9397-08002B2CF9AE}" pid="10" name="_2015_ms_pID_7253432">
    <vt:lpwstr>YH1C65VxaTd6bUqZajpur3fCqQlyhcz3ozJk
jAHZGoPc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1494991951</vt:lpwstr>
  </property>
</Properties>
</file>