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the impact of power saving signal on paging reliability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Intel, Sony[….]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090991" y="171398"/>
            <a:ext cx="28249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R1-1709552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Background</a:t>
            </a:r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447531"/>
            <a:ext cx="11020839" cy="568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SimSun" panose="02010600030101010101" pitchFamily="2" charset="-122"/>
                <a:cs typeface="Arial" panose="020B0604020202020204" pitchFamily="34" charset="0"/>
              </a:rPr>
              <a:t>The following agreements were made regarding physical signals to enable power saving at the NB-IoT UEs. </a:t>
            </a:r>
          </a:p>
          <a:p>
            <a:pPr lvl="1"/>
            <a:r>
              <a:rPr lang="en-US" dirty="0"/>
              <a:t>A physical signal/channel indicating whether the UE needs to decode subsequent physical channel(s) is introduced, at least for idle mode paging. Candidates for the signal/channel are:</a:t>
            </a:r>
          </a:p>
          <a:p>
            <a:pPr lvl="2"/>
            <a:r>
              <a:rPr lang="en-US" dirty="0"/>
              <a:t>Wake-up signal or DTX</a:t>
            </a:r>
          </a:p>
          <a:p>
            <a:pPr lvl="2"/>
            <a:r>
              <a:rPr lang="en-US" dirty="0"/>
              <a:t>Go-to-sleep signal or DTX</a:t>
            </a:r>
          </a:p>
          <a:p>
            <a:pPr lvl="2"/>
            <a:r>
              <a:rPr lang="en-US" dirty="0"/>
              <a:t>Wake-up signal with no DTX</a:t>
            </a:r>
          </a:p>
          <a:p>
            <a:pPr lvl="2"/>
            <a:r>
              <a:rPr lang="en-US" dirty="0"/>
              <a:t>Downlink control information</a:t>
            </a:r>
          </a:p>
          <a:p>
            <a:pPr lvl="2"/>
            <a:r>
              <a:rPr lang="en-US" dirty="0"/>
              <a:t>FFS whether synchronization to the camped-on cell is assumed for detecting/decoding WUS/GTS, depending on the (e)DRX cycle length</a:t>
            </a:r>
          </a:p>
          <a:p>
            <a:pPr lvl="2"/>
            <a:r>
              <a:rPr lang="en-US" dirty="0"/>
              <a:t>Design details are FFS</a:t>
            </a:r>
          </a:p>
          <a:p>
            <a:pPr lvl="1"/>
            <a:r>
              <a:rPr lang="en-US" dirty="0"/>
              <a:t>Connected mode DRX is FFS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Back 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Miss detection of, e.g., wake-up signal causes the UE missing paging.</a:t>
            </a:r>
          </a:p>
          <a:p>
            <a:r>
              <a:rPr lang="en-US" dirty="0"/>
              <a:t>False detection of, e.g., go-to-sleep signal causes the UE missing paging.</a:t>
            </a:r>
          </a:p>
          <a:p>
            <a:r>
              <a:rPr lang="en-US" dirty="0"/>
              <a:t>It is not desirable from the network point of view, the reachability of the UE is reduced due to the introduction of the pre-cursor signals.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2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The impact of the physical signal/channel, on Idle mode physical layer paging performance (missed paging detection and paging reception latency) should be studied and reported with the physical signal/channel design.</a:t>
            </a:r>
          </a:p>
          <a:p>
            <a:pPr lvl="0"/>
            <a:r>
              <a:rPr lang="en-US" dirty="0"/>
              <a:t>The current paging mechanism is used as the baseline for evaluation.</a:t>
            </a:r>
          </a:p>
          <a:p>
            <a:pPr>
              <a:tabLst>
                <a:tab pos="457200" algn="l"/>
              </a:tabLst>
            </a:pPr>
            <a:endParaRPr lang="en-US" dirty="0"/>
          </a:p>
          <a:p>
            <a:pPr lvl="1">
              <a:tabLst>
                <a:tab pos="457200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235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Calibri (Body)</vt:lpstr>
      <vt:lpstr>ＭＳ Ｐゴシック</vt:lpstr>
      <vt:lpstr>SimSun</vt:lpstr>
      <vt:lpstr>Arial</vt:lpstr>
      <vt:lpstr>Calibri</vt:lpstr>
      <vt:lpstr>Calibri Light</vt:lpstr>
      <vt:lpstr>Office Theme</vt:lpstr>
      <vt:lpstr>WF on the impact of power saving signal on paging reliability in NB-IoT</vt:lpstr>
      <vt:lpstr>Background</vt:lpstr>
      <vt:lpstr>Back 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106</cp:revision>
  <dcterms:created xsi:type="dcterms:W3CDTF">2016-03-23T22:01:47Z</dcterms:created>
  <dcterms:modified xsi:type="dcterms:W3CDTF">2017-05-17T03:13:51Z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1494811652</vt:lpwstr>
  </property>
</Properties>
</file>