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25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Resource selection for carrier aggregation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#89	R1- 1709543</a:t>
            </a:r>
            <a:endParaRPr lang="ja-JP" altLang="ja-JP" b="1" dirty="0"/>
          </a:p>
          <a:p>
            <a:r>
              <a:rPr lang="en-GB" altLang="ja-JP" b="1" dirty="0"/>
              <a:t>Hangzhou, P.R. China 15th – 19th May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6.2.3.1.1</a:t>
            </a: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ja-JP" dirty="0"/>
              <a:t>UE shall select transmission carrier(s) before sensing for mode 4 resource selection. </a:t>
            </a:r>
            <a:endParaRPr lang="ja-JP" altLang="ja-JP" dirty="0"/>
          </a:p>
          <a:p>
            <a:pPr lvl="1"/>
            <a:r>
              <a:rPr lang="en-US" altLang="ja-JP" dirty="0"/>
              <a:t>FFS: Detail of the carrier selection including the possibility of UE implementation based carrier selection</a:t>
            </a:r>
            <a:endParaRPr lang="ja-JP" altLang="ja-JP" dirty="0"/>
          </a:p>
          <a:p>
            <a:pPr lvl="1"/>
            <a:r>
              <a:rPr lang="en-US" altLang="ja-JP" dirty="0"/>
              <a:t>FFS: Whether all the selected carriers shall be used for transmission or not</a:t>
            </a:r>
            <a:endParaRPr lang="ja-JP" altLang="ja-JP" dirty="0"/>
          </a:p>
          <a:p>
            <a:pPr lvl="0"/>
            <a:r>
              <a:rPr lang="en-US" altLang="ja-JP" dirty="0"/>
              <a:t>At least for the case when UE is transmitting multiple messages in multiple carriers, SA based resource exclusion and S-RSSI based resource ranking is performed independently on each carrier selected for transmission.</a:t>
            </a:r>
            <a:endParaRPr lang="ja-JP" altLang="ja-JP" dirty="0"/>
          </a:p>
          <a:p>
            <a:pPr lvl="1"/>
            <a:r>
              <a:rPr lang="en-US" altLang="ja-JP" dirty="0"/>
              <a:t>FFS: Mode 4 resource selection when UE is transmitting a single message with large payload size</a:t>
            </a:r>
            <a:endParaRPr lang="ja-JP" altLang="ja-JP" dirty="0"/>
          </a:p>
          <a:p>
            <a:pPr lvl="1"/>
            <a:r>
              <a:rPr lang="en-US" altLang="ja-JP" dirty="0"/>
              <a:t>FFS: Necessity of SA to indicate cross-carrier scheduling in addition to SCI format 1</a:t>
            </a:r>
            <a:endParaRPr lang="ja-JP" altLang="ja-JP" dirty="0"/>
          </a:p>
          <a:p>
            <a:pPr lvl="1"/>
            <a:r>
              <a:rPr lang="en-US" altLang="ja-JP" dirty="0"/>
              <a:t>FFS: Necessity of carrier selection after sensing per carrier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175057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143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맑은 고딕</vt:lpstr>
      <vt:lpstr>ＭＳ Ｐゴシック</vt:lpstr>
      <vt:lpstr>Arial</vt:lpstr>
      <vt:lpstr>Calibri</vt:lpstr>
      <vt:lpstr>Office ​​テーマ</vt:lpstr>
      <vt:lpstr>WF on Resource selection for carrier aggregation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zhaoq</cp:lastModifiedBy>
  <cp:revision>40</cp:revision>
  <dcterms:created xsi:type="dcterms:W3CDTF">2016-10-06T11:44:35Z</dcterms:created>
  <dcterms:modified xsi:type="dcterms:W3CDTF">2017-05-17T00:57:46Z</dcterms:modified>
</cp:coreProperties>
</file>