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3" r:id="rId3"/>
    <p:sldId id="32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81379" autoAdjust="0"/>
  </p:normalViewPr>
  <p:slideViewPr>
    <p:cSldViewPr>
      <p:cViewPr>
        <p:scale>
          <a:sx n="70" d="100"/>
          <a:sy n="70" d="100"/>
        </p:scale>
        <p:origin x="-706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53D8718-7A27-4BB4-A901-88AB4FD20ACE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FEAF3DB-8747-4F3E-9AF7-6E41699C25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BD46A0-FD0B-4913-AF61-F2AA2311A41C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80AE12-2598-4906-A3BB-B8427EC9F7FB}" type="slidenum">
              <a:rPr lang="zh-CN" altLang="en-US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3F31B7-DE02-45CA-A38A-595DE18F1EBF}" type="slidenum">
              <a:rPr lang="zh-CN" altLang="en-US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8DC0A-98AE-4282-9DD6-A8C2D31F49D6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3E8B9-A2BB-403C-898F-C531B3A5A2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A8A5-9B94-4150-BFB1-2A269CDCBDC4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EE654-5063-4556-A2E8-39DA14ED2C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1FA7A-1A3A-4442-8690-16A5D3C1529E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F444E-F592-430B-8B2A-07E3A34768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BD23B-DDE5-493B-A4C4-35AF51B0C28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F810-EF0D-468F-99B4-78B6269BA5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FF8D4-0A65-4642-86AD-BA4AFE3212E4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D0A07-6899-47CF-BDCA-0C1A641F07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623CC-E46D-4BAC-9D0B-3D3CE08E524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831EF-B372-4070-8A28-17FC5F044A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6179-976B-4706-8934-760C56B6C4A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BD8AC-4C62-42C6-97B6-0F8DBECEB6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4726C-8817-4A2E-876A-127C885F74D5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345F8-A15D-43DE-85B4-CDB842DF11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EF8E9-3099-4634-BE75-A206B5C68DC0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D278-16F6-4872-B2A6-299DCB4B52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40C90-EA16-4274-BC0E-1F09E603F15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8DDB-01D9-4EB5-8F48-F416D644A4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AE732-9F8A-4904-B6C4-C384E26B5B00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FC931-9CB7-4583-B650-34FBA1A5C2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42134DD-BCA0-4A54-8FFF-87CBFC8FCB7A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411BCA1-CDC6-4600-896D-F6F3482FD4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096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UL HARQ-ACK feedback</a:t>
            </a:r>
            <a:endParaRPr lang="en-US" altLang="zh-CN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 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Nubia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Ericsson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, Lenovo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…</a:t>
            </a:r>
            <a:endParaRPr lang="en-US" altLang="zh-CN" sz="28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Meeting #89</a:t>
            </a:r>
          </a:p>
          <a:p>
            <a:r>
              <a:rPr lang="en-US" altLang="zh-CN" b="1">
                <a:latin typeface="Calibri" pitchFamily="34" charset="0"/>
                <a:cs typeface="Times New Roman" pitchFamily="18" charset="0"/>
              </a:rPr>
              <a:t>Hangzhou, China, 15</a:t>
            </a:r>
            <a:r>
              <a:rPr lang="en-US" altLang="zh-CN" b="1" baseline="3000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>
                <a:latin typeface="Calibri" pitchFamily="34" charset="0"/>
                <a:cs typeface="Times New Roman" pitchFamily="18" charset="0"/>
              </a:rPr>
              <a:t> - 19th May 2017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Agenda item 6.2.6.3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R1-1709541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458200" cy="5410200"/>
          </a:xfrm>
        </p:spPr>
        <p:txBody>
          <a:bodyPr/>
          <a:lstStyle/>
          <a:p>
            <a:pPr algn="just"/>
            <a:r>
              <a:rPr lang="en-US" altLang="zh-CN" sz="2400" dirty="0" smtClean="0"/>
              <a:t>Early PUSCH termination can be realized by UL grant for scheduling new data if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has new UL data to be scheduled. In this case, UL grant for scheduling new data is transmitted in advance, and no additional overhead for HARQ-ACK feedback is caused.</a:t>
            </a:r>
          </a:p>
          <a:p>
            <a:pPr algn="just"/>
            <a:r>
              <a:rPr lang="en-US" altLang="zh-CN" sz="2400" dirty="0" smtClean="0"/>
              <a:t>Early PUSCH termination can be realized by a new ACK feedback channel if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has no UL data to be scheduled. </a:t>
            </a:r>
          </a:p>
          <a:p>
            <a:pPr algn="just"/>
            <a:r>
              <a:rPr lang="en-US" altLang="zh-CN" sz="2400" dirty="0" smtClean="0"/>
              <a:t>For new HARQ-ACK feedback channel using PHICH-like structure, new physical resource for HARQ-ACK feedback needs to be reserved which would reduce the available resources for MPDCCH and PDSCH. Besides, the standardization effort is increased. </a:t>
            </a:r>
          </a:p>
          <a:p>
            <a:pPr lvl="1"/>
            <a:endParaRPr lang="zh-CN" altLang="zh-CN" sz="24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latin typeface="+mj-lt"/>
                <a:ea typeface="+mj-ea"/>
                <a:cs typeface="Times New Roman" pitchFamily="18" charset="0"/>
              </a:rPr>
              <a:t>Proposal 1</a:t>
            </a:r>
            <a:endParaRPr lang="ko-KR" altLang="en-US" sz="4000" dirty="0"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3" name="내용 개체 틀 2"/>
          <p:cNvSpPr txBox="1">
            <a:spLocks/>
          </p:cNvSpPr>
          <p:nvPr/>
        </p:nvSpPr>
        <p:spPr bwMode="auto">
          <a:xfrm>
            <a:off x="228600" y="1295400"/>
            <a:ext cx="8763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zh-CN" sz="2400" dirty="0" smtClean="0"/>
              <a:t>UL HARQ feedback based </a:t>
            </a:r>
            <a:r>
              <a:rPr lang="en-US" altLang="zh-CN" sz="2400" dirty="0"/>
              <a:t>on MPDCCH is </a:t>
            </a:r>
            <a:r>
              <a:rPr lang="en-US" altLang="zh-CN" sz="2400" dirty="0" smtClean="0"/>
              <a:t>supported</a:t>
            </a:r>
            <a:r>
              <a:rPr lang="en-US" altLang="zh-CN" sz="2000" dirty="0" smtClean="0"/>
              <a:t>.</a:t>
            </a:r>
            <a:endParaRPr lang="en-US" altLang="zh-CN" sz="2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MPDCCH for implicit HARQ-ACK feedback by UL grant for scheduling new UL data transmission for the same HARQ process </a:t>
            </a:r>
            <a:r>
              <a:rPr lang="en-US" altLang="zh-CN" sz="2000" dirty="0" smtClean="0"/>
              <a:t>ID</a:t>
            </a:r>
            <a:endParaRPr lang="en-US" altLang="zh-CN" sz="2000" dirty="0" smtClean="0"/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MPDCCH for explicit HARQ-ACK feedback if there </a:t>
            </a:r>
            <a:r>
              <a:rPr lang="en-US" altLang="zh-CN" sz="2000" dirty="0" smtClean="0"/>
              <a:t>is no </a:t>
            </a:r>
            <a:r>
              <a:rPr lang="en-US" altLang="zh-CN" sz="2000" dirty="0" smtClean="0"/>
              <a:t>new UL data </a:t>
            </a:r>
            <a:r>
              <a:rPr lang="en-US" altLang="zh-CN" sz="2000" dirty="0" smtClean="0"/>
              <a:t>being scheduled </a:t>
            </a:r>
            <a:r>
              <a:rPr lang="en-US" altLang="zh-CN" sz="2000" dirty="0" smtClean="0"/>
              <a:t>for the same HARQ process </a:t>
            </a:r>
            <a:r>
              <a:rPr lang="en-US" altLang="zh-CN" sz="2000" dirty="0" smtClean="0"/>
              <a:t>ID</a:t>
            </a:r>
            <a:endParaRPr lang="en-US" altLang="zh-CN" sz="2000" dirty="0" smtClean="0"/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E</a:t>
            </a:r>
            <a:r>
              <a:rPr lang="en-US" altLang="zh-CN" sz="2000" dirty="0" smtClean="0"/>
              <a:t>arly PUSCH termination is supported for FD-FDD and TDD.</a:t>
            </a:r>
          </a:p>
          <a:p>
            <a:pPr marL="1200150" lvl="2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FFS for HD-FDD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41215</TotalTime>
  <Words>214</Words>
  <Application>Microsoft Office PowerPoint</Application>
  <PresentationFormat>全屏显示(4:3)</PresentationFormat>
  <Paragraphs>19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UL HARQ-ACK feedback</vt:lpstr>
      <vt:lpstr>Background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1411</cp:revision>
  <dcterms:created xsi:type="dcterms:W3CDTF">2010-05-12T23:28:36Z</dcterms:created>
  <dcterms:modified xsi:type="dcterms:W3CDTF">2017-05-17T00:58:34Z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