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787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/>
              <a:t>WF on CSI Measurement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NTT DOCOMO</a:t>
            </a:r>
            <a:r>
              <a:rPr lang="en-US" sz="2800">
                <a:solidFill>
                  <a:schemeClr val="tx1"/>
                </a:solidFill>
              </a:rPr>
              <a:t>, Nokia, ASB, Samsung, …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#89</a:t>
            </a:r>
            <a:endParaRPr kumimoji="1" lang="zh-CN" altLang="zh-CN" sz="2000" dirty="0"/>
          </a:p>
          <a:p>
            <a:r>
              <a:rPr lang="en-US" sz="2000" dirty="0"/>
              <a:t>Hangzhou, P.R. China 15th – 19th May 2017</a:t>
            </a:r>
          </a:p>
          <a:p>
            <a:r>
              <a:rPr kumimoji="1" lang="en-US" altLang="ja-JP" sz="2000" dirty="0"/>
              <a:t>Agenda item: </a:t>
            </a:r>
            <a:r>
              <a:rPr lang="en-GB" altLang="ko-KR" sz="2000" dirty="0"/>
              <a:t>7.1.2.3.2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</a:t>
            </a:r>
            <a:r>
              <a:rPr lang="en-US" altLang="ko-KR" sz="2400"/>
              <a:t>1709515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Agreements from RAN1 #88bis</a:t>
            </a:r>
          </a:p>
          <a:p>
            <a:pPr lvl="1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000" y="2261949"/>
            <a:ext cx="79248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sz="12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interference measurement, down selection from options will be conducted.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NZP CSI-RS based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A1: Estimation on NZP CSI-RS for channel estimation (by subtracting CSI-RS from Rx signal)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A2: Emulation on NZP CSI-RS which is represented by multiplied value of channel and precoding matrix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DM-RS based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B1: Estimation on DM-RS for own data demodulation (by subtracting DM-RS from Rx signal)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B2: Estimation on DM-RS for other UEs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Criteria for design and down selection are as follows.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Required RS densities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UE processing latency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of self-contained CSI reporting (if supported) at least depends on the location of IMR.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Whether the emulation is performed at TRP side or UE side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RAN1 specification impact, if any, on the options above</a:t>
            </a:r>
            <a:endParaRPr lang="zh-CN" altLang="zh-CN" sz="12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57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 altLang="ko-KR" i="1" dirty="0"/>
          </a:p>
          <a:p>
            <a:endParaRPr lang="en-US" altLang="ko-KR" i="1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NR supports interference measurement on multiple resources from ZP CSI-RS, NZP CSI-RS, and DMRS.</a:t>
            </a:r>
          </a:p>
          <a:p>
            <a:pPr lvl="1"/>
            <a:r>
              <a:rPr lang="en-US" altLang="zh-CN" dirty="0"/>
              <a:t>For NZP CSI-RS based measurements, the detailed schemes can be down-selected from Option A1 and A2.</a:t>
            </a:r>
          </a:p>
          <a:p>
            <a:pPr lvl="1"/>
            <a:r>
              <a:rPr lang="en-US" altLang="zh-CN" dirty="0"/>
              <a:t>For DMRS based measurements, the detailed schemes can be down-selected from Option B1 and B2.</a:t>
            </a:r>
          </a:p>
          <a:p>
            <a:r>
              <a:rPr lang="en-US" altLang="zh-CN" dirty="0"/>
              <a:t>NR supports aperiodic/semi-persistent CSI report with multiple interference measurement resources.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7274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9240</TotalTime>
  <Words>255</Words>
  <Application>Microsoft Office PowerPoint</Application>
  <PresentationFormat>全屏显示(4:3)</PresentationFormat>
  <Paragraphs>28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Batang</vt:lpstr>
      <vt:lpstr>Gulim</vt:lpstr>
      <vt:lpstr>맑은 고딕</vt:lpstr>
      <vt:lpstr>MS Mincho</vt:lpstr>
      <vt:lpstr>ＭＳ Ｐゴシック</vt:lpstr>
      <vt:lpstr>宋体</vt:lpstr>
      <vt:lpstr>Arial</vt:lpstr>
      <vt:lpstr>Calibri</vt:lpstr>
      <vt:lpstr>Courier New</vt:lpstr>
      <vt:lpstr>Symbol</vt:lpstr>
      <vt:lpstr>Times</vt:lpstr>
      <vt:lpstr>Times New Roman</vt:lpstr>
      <vt:lpstr>Office Theme</vt:lpstr>
      <vt:lpstr>WF on CSI Measurement Details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na</cp:lastModifiedBy>
  <cp:revision>313</cp:revision>
  <dcterms:created xsi:type="dcterms:W3CDTF">2016-09-09T20:37:00Z</dcterms:created>
  <dcterms:modified xsi:type="dcterms:W3CDTF">2017-05-16T09:23:12Z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