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40" r:id="rId1"/>
    <p:sldMasterId id="2147483864" r:id="rId2"/>
  </p:sldMasterIdLst>
  <p:notesMasterIdLst>
    <p:notesMasterId r:id="rId6"/>
  </p:notesMasterIdLst>
  <p:sldIdLst>
    <p:sldId id="257" r:id="rId3"/>
    <p:sldId id="263" r:id="rId4"/>
    <p:sldId id="26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03428-1E46-48A3-9CCE-D0FF9EE0CF9C}" type="datetimeFigureOut">
              <a:rPr lang="ko-KR" altLang="en-US" smtClean="0"/>
              <a:t>2017-05-16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309A8-6F3F-49E3-8EAA-B25F212E21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1130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A43BF2-6F51-43B5-A349-393FF70A725E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0</a:t>
            </a:fld>
            <a:endParaRPr lang="en-US" altLang="zh-CN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87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ko-KR" smtClean="0"/>
          </a:p>
        </p:txBody>
      </p:sp>
      <p:sp>
        <p:nvSpPr>
          <p:cNvPr id="6148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ECB078-86E8-4D00-9E3F-18A6F8417804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2</a:t>
            </a:fld>
            <a:endParaRPr lang="en-US" altLang="zh-CN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998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1A1917-B9B6-43D2-A2B1-898A8647AC47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5CC18D-6CE5-49F7-9C4D-B14DF84C249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9575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4E1A5B-F533-4A78-8D5E-784D13C87DE3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851DC-FFDA-48C9-9BF9-645F8882A7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852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50EDA4-8267-4EDD-A97C-06614EED5BA1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7C642-A3C4-4F2B-B329-0334899615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6077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73CDB1-FE5A-48EE-B74B-51DD5F893F11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F202D-9BA9-4113-B0FB-6E017E88A3D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1300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A955A8-0ECC-4D65-A4B5-5C9413A3DC7C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EE6E1-1BF5-4083-816F-1D785BE667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3390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72F506-C400-473D-B8B9-0DB911AD2076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26AA8-D0DE-4098-8051-85A8AB292B7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3621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DE4871-DFFE-48F0-8E39-2881DAE117E3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38E18-B40E-44F3-AE9B-481483547A4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6191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C17E96-1793-4B54-A813-88B4D8E2887F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2FE84-8C99-4959-9DBE-45F4D9EE07B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652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89C2BF-746C-487C-B125-2072B8887C20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75AD1-8207-4ABE-B5DC-CB2216B6D2C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83590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A140D4-F2DB-4C5F-B49F-2D6B954E061F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A1925-84A6-446B-96FF-F3CDF4912B2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61491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CDB174-FB08-47FE-ACFC-512A96C5E910}" type="datetimeFigureOut">
              <a:rPr lang="zh-CN" altLang="en-US"/>
              <a:pPr/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9A1E8-0CA2-4E88-8478-A950AC18691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6608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0CC0ED-CF4F-4F97-9AA3-FB0E5125C9B0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2017/5/16</a:t>
            </a:fld>
            <a:endParaRPr lang="en-US" altLang="zh-CN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EF1A3C-DC80-49F1-BF65-2F3E7EFA88A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492952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anose="020B0600000101010101" pitchFamily="50" charset="-127"/>
              </a:rPr>
              <a:t>WF on HARQ combining for </a:t>
            </a:r>
            <a:r>
              <a:rPr lang="en-US" altLang="ko-KR" sz="3600" dirty="0">
                <a:ea typeface="굴림" panose="020B0600000101010101" pitchFamily="50" charset="-127"/>
              </a:rPr>
              <a:t>U</a:t>
            </a:r>
            <a:r>
              <a:rPr lang="en-US" altLang="ko-KR" sz="3600" dirty="0" smtClean="0">
                <a:ea typeface="굴림" panose="020B0600000101010101" pitchFamily="50" charset="-127"/>
              </a:rPr>
              <a:t>L URLLC without grant</a:t>
            </a:r>
            <a:endParaRPr lang="en-US" altLang="zh-CN" sz="3600" dirty="0" smtClean="0"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LG Electronics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Panasonic,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Huawei</a:t>
            </a:r>
            <a:r>
              <a:rPr lang="en-US" altLang="zh-CN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, HiSilicon,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Sony</a:t>
            </a:r>
            <a:endParaRPr lang="en-US" altLang="zh-CN" sz="28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90810"/>
            <a:ext cx="4495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3GPP TSG RAN1 #89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Hangzhou</a:t>
            </a: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, </a:t>
            </a:r>
            <a:r>
              <a:rPr lang="en-GB" altLang="ko-KR" sz="1800" b="1" dirty="0">
                <a:cs typeface="Times New Roman" panose="02020603050405020304" pitchFamily="18" charset="0"/>
              </a:rPr>
              <a:t>P.R. </a:t>
            </a: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China</a:t>
            </a: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May 15th – 19th, 2017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Agenda Item: 7.1.3.3.2</a:t>
            </a:r>
            <a:endParaRPr lang="tr-TR" altLang="ko-KR" sz="1800" dirty="0" smtClean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/>
          <p:cNvSpPr>
            <a:spLocks noChangeArrowheads="1"/>
          </p:cNvSpPr>
          <p:nvPr/>
        </p:nvSpPr>
        <p:spPr bwMode="auto">
          <a:xfrm>
            <a:off x="7696200" y="15240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R1-1709510</a:t>
            </a:r>
            <a:endParaRPr lang="en-GB" altLang="ko-KR" sz="18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67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400" dirty="0" smtClean="0"/>
              <a:t>For UE configured with K repetitions for a TB transmission with/without grant, the UE can continue repetitions (FFS can be different RV versions, FFS different MCS) for the TB until one of the following conditions is met</a:t>
            </a:r>
            <a:endParaRPr lang="ko-KR" altLang="ko-KR" sz="2400" dirty="0" smtClean="0"/>
          </a:p>
          <a:p>
            <a:pPr lvl="1"/>
            <a:r>
              <a:rPr lang="en-US" altLang="ko-KR" sz="2000" dirty="0" smtClean="0"/>
              <a:t>If an UL grant is successfully received for a slot/mini-slot for the same TB</a:t>
            </a:r>
            <a:endParaRPr lang="ko-KR" altLang="ko-KR" sz="2000" dirty="0" smtClean="0"/>
          </a:p>
          <a:p>
            <a:pPr lvl="2"/>
            <a:r>
              <a:rPr lang="en-US" altLang="ko-KR" sz="1800" dirty="0" smtClean="0"/>
              <a:t>FFS: How to determine the grant is for the same TB</a:t>
            </a:r>
            <a:endParaRPr lang="ko-KR" altLang="ko-KR" sz="1800" dirty="0" smtClean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3664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Soft combining between initial TB transmission without grant and retransmission of the same TB with grant is supported.</a:t>
            </a:r>
            <a:r>
              <a:rPr lang="en-US" altLang="ko-KR" sz="2000" dirty="0" smtClean="0"/>
              <a:t> </a:t>
            </a:r>
            <a:endParaRPr lang="en-US" altLang="ko-KR" sz="1800" dirty="0"/>
          </a:p>
          <a:p>
            <a:pPr lvl="1"/>
            <a:r>
              <a:rPr lang="en-US" altLang="ko-KR" sz="2200" dirty="0"/>
              <a:t>There is a </a:t>
            </a:r>
            <a:r>
              <a:rPr lang="en-US" altLang="ko-KR" sz="2200" dirty="0" smtClean="0"/>
              <a:t>mapping rule </a:t>
            </a:r>
            <a:r>
              <a:rPr lang="en-US" altLang="ko-KR" sz="2200" dirty="0"/>
              <a:t>between the ID used in grant-free UL transmission and ID used in UL grant</a:t>
            </a:r>
          </a:p>
          <a:p>
            <a:pPr lvl="2"/>
            <a:r>
              <a:rPr lang="en-US" altLang="ko-KR" sz="1800" dirty="0" smtClean="0"/>
              <a:t>FFS: details of the mapping rule  (e.g</a:t>
            </a:r>
            <a:r>
              <a:rPr lang="en-US" altLang="ko-KR" sz="1800" dirty="0"/>
              <a:t>. </a:t>
            </a:r>
            <a:r>
              <a:rPr lang="en-US" altLang="ko-KR" sz="1800" dirty="0" smtClean="0"/>
              <a:t>based on time/frequency resource and RS sequence) </a:t>
            </a:r>
          </a:p>
          <a:p>
            <a:pPr lvl="2"/>
            <a:r>
              <a:rPr lang="en-US" altLang="ko-KR" sz="1800" dirty="0" smtClean="0"/>
              <a:t>FFS: details of ID used in grant-free UL</a:t>
            </a:r>
          </a:p>
          <a:p>
            <a:pPr lvl="2"/>
            <a:r>
              <a:rPr lang="en-US" altLang="ko-KR" sz="1800" dirty="0" smtClean="0"/>
              <a:t>FFS: details of ID used in UL grant</a:t>
            </a:r>
            <a:endParaRPr lang="en-US" altLang="ko-KR" sz="2200" dirty="0"/>
          </a:p>
          <a:p>
            <a:pPr lvl="1"/>
            <a:r>
              <a:rPr lang="en-US" altLang="ko-KR" sz="2000" dirty="0" smtClean="0"/>
              <a:t>Mechanisms </a:t>
            </a:r>
            <a:r>
              <a:rPr lang="en-US" altLang="ko-KR" sz="2000" dirty="0"/>
              <a:t>to </a:t>
            </a:r>
            <a:r>
              <a:rPr lang="en-US" altLang="ko-KR" sz="2000" dirty="0" smtClean="0"/>
              <a:t>determine the parameter(s) associated with a TB (e.g. NDI, HPN, RV) </a:t>
            </a:r>
            <a:r>
              <a:rPr lang="en-US" altLang="ko-KR" sz="2000" dirty="0"/>
              <a:t>is </a:t>
            </a:r>
            <a:r>
              <a:rPr lang="en-US" altLang="ko-KR" sz="2000" dirty="0" smtClean="0"/>
              <a:t>supported</a:t>
            </a:r>
            <a:endParaRPr lang="en-US" altLang="ko-KR" dirty="0"/>
          </a:p>
          <a:p>
            <a:r>
              <a:rPr lang="en-US" altLang="ko-KR" sz="2400" dirty="0" smtClean="0"/>
              <a:t>FFS: More than one HARQ processes are supported for UL transmission without grant</a:t>
            </a:r>
          </a:p>
          <a:p>
            <a:pPr marL="914400" lvl="2" indent="0">
              <a:buNone/>
            </a:pPr>
            <a:endParaRPr lang="en-US" altLang="ko-KR" sz="1800" dirty="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98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테마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테마1" id="{F3A1C5C5-2A99-4477-AD90-428B64E0B1E8}" vid="{529FB7E2-4AEB-4490-A53F-B85E889187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4322</TotalTime>
  <Words>220</Words>
  <Application>Microsoft Office PowerPoint</Application>
  <PresentationFormat>화면 슬라이드 쇼(4:3)</PresentationFormat>
  <Paragraphs>20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SimSun</vt:lpstr>
      <vt:lpstr>굴림</vt:lpstr>
      <vt:lpstr>맑은 고딕</vt:lpstr>
      <vt:lpstr>Arial</vt:lpstr>
      <vt:lpstr>Calibri</vt:lpstr>
      <vt:lpstr>Calibri Light</vt:lpstr>
      <vt:lpstr>Times New Roman</vt:lpstr>
      <vt:lpstr>Wingdings 2</vt:lpstr>
      <vt:lpstr>테마1</vt:lpstr>
      <vt:lpstr>Office Theme</vt:lpstr>
      <vt:lpstr>WF on HARQ combining for UL URLLC without grant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repetition for grant-free UL URLLC</dc:title>
  <dc:creator>Duckhyun Bae</dc:creator>
  <cp:lastModifiedBy>Duckhyun Bae</cp:lastModifiedBy>
  <cp:revision>137</cp:revision>
  <dcterms:created xsi:type="dcterms:W3CDTF">2017-03-31T05:26:44Z</dcterms:created>
  <dcterms:modified xsi:type="dcterms:W3CDTF">2017-05-16T09:49:21Z</dcterms:modified>
</cp:coreProperties>
</file>