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02" r:id="rId3"/>
    <p:sldId id="301" r:id="rId4"/>
    <p:sldId id="30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기본 구역" id="{5D836915-8BE4-43A6-9B3C-7EC2EB47BFB4}">
          <p14:sldIdLst>
            <p14:sldId id="260"/>
            <p14:sldId id="299"/>
            <p14:sldId id="301"/>
            <p14:sldId id="30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>
        <p:scale>
          <a:sx n="75" d="100"/>
          <a:sy n="75" d="100"/>
        </p:scale>
        <p:origin x="-1518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beam switching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CATT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R1-1709483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529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89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Hangzhou, China, 15 – 19 May 2017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</a:t>
            </a:r>
            <a:r>
              <a:rPr lang="en-US" altLang="ja-JP" sz="2400" dirty="0" smtClean="0"/>
              <a:t>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QCL signaling for NR-PDSCH is to assist UE to identify the </a:t>
            </a:r>
            <a:r>
              <a:rPr lang="en-US" sz="2800" dirty="0" smtClean="0"/>
              <a:t>analog Rx </a:t>
            </a:r>
            <a:r>
              <a:rPr lang="en-US" sz="2800" dirty="0" smtClean="0"/>
              <a:t>beam</a:t>
            </a:r>
          </a:p>
          <a:p>
            <a:pPr lvl="1"/>
            <a:r>
              <a:rPr lang="en-US" sz="2400" dirty="0" smtClean="0"/>
              <a:t>Rx beam is acquired at UE in beam management/sweeping but not reported</a:t>
            </a:r>
          </a:p>
          <a:p>
            <a:pPr lvl="1"/>
            <a:r>
              <a:rPr lang="en-US" sz="2400" dirty="0" smtClean="0"/>
              <a:t>Rx beam indication for NR-PDSCH is implicit  though DL Tx beam indication (e.g. QCL ports)</a:t>
            </a:r>
          </a:p>
          <a:p>
            <a:pPr lvl="1"/>
            <a:endParaRPr lang="en-US" sz="2400" dirty="0" smtClean="0"/>
          </a:p>
          <a:p>
            <a:r>
              <a:rPr lang="en-US" sz="2800" dirty="0" smtClean="0"/>
              <a:t>Before NR-PDCCH is decoded, UE cannot adjust its RX beam accordingly</a:t>
            </a:r>
          </a:p>
          <a:p>
            <a:pPr lvl="1"/>
            <a:r>
              <a:rPr lang="en-US" sz="2400" dirty="0" smtClean="0"/>
              <a:t>A gap may be needed between NR-PDCCH/NR-PDSCH, which leads to throughput loss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87727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Study and down select from the following options for signaling of DL beams (i.e. QCL-</a:t>
            </a:r>
            <a:r>
              <a:rPr lang="en-US" sz="2400" dirty="0" err="1" smtClean="0"/>
              <a:t>ed</a:t>
            </a:r>
            <a:r>
              <a:rPr lang="en-US" sz="2400" dirty="0" smtClean="0"/>
              <a:t> DL RS</a:t>
            </a:r>
            <a:r>
              <a:rPr lang="en-US" sz="2400" dirty="0" smtClean="0"/>
              <a:t>)</a:t>
            </a:r>
            <a:endParaRPr lang="en-US" sz="2400" dirty="0" smtClean="0"/>
          </a:p>
          <a:p>
            <a:pPr lvl="1"/>
            <a:r>
              <a:rPr lang="en-US" sz="2000" dirty="0" smtClean="0"/>
              <a:t>Fast beam switching: one NR-PDCCH is associated with one NR-PDSCH</a:t>
            </a:r>
          </a:p>
          <a:p>
            <a:pPr lvl="2"/>
            <a:r>
              <a:rPr lang="en-US" sz="2000" dirty="0" smtClean="0"/>
              <a:t>Option 1: </a:t>
            </a:r>
          </a:p>
          <a:p>
            <a:pPr lvl="3"/>
            <a:r>
              <a:rPr lang="en-US" dirty="0" smtClean="0"/>
              <a:t>pre-determined gap between NR-PDCCH/NR-PDSCH (same slot or cross slot)</a:t>
            </a:r>
          </a:p>
          <a:p>
            <a:pPr lvl="2"/>
            <a:r>
              <a:rPr lang="en-US" sz="2000" dirty="0" smtClean="0"/>
              <a:t>Option 2:</a:t>
            </a:r>
          </a:p>
          <a:p>
            <a:pPr lvl="3"/>
            <a:r>
              <a:rPr lang="en-US" dirty="0" smtClean="0"/>
              <a:t>No gap between </a:t>
            </a:r>
            <a:r>
              <a:rPr lang="en-US" dirty="0" smtClean="0"/>
              <a:t>NR-PDCCH and NR-PDSCH</a:t>
            </a:r>
            <a:endParaRPr lang="en-US" dirty="0" smtClean="0"/>
          </a:p>
          <a:p>
            <a:pPr lvl="3"/>
            <a:r>
              <a:rPr lang="en-US" dirty="0" smtClean="0"/>
              <a:t>PDSCH comprises two parts: part I uses a default beam, part II uses beam indicated in NR-PDCCH</a:t>
            </a:r>
          </a:p>
          <a:p>
            <a:pPr lvl="1"/>
            <a:r>
              <a:rPr lang="en-US" sz="2000" dirty="0" smtClean="0"/>
              <a:t>Slow beam switching: One NR-PDCCH is associated with NR-PDSCH in N slots </a:t>
            </a:r>
          </a:p>
          <a:p>
            <a:pPr lvl="2"/>
            <a:r>
              <a:rPr lang="en-US" sz="2000" dirty="0" smtClean="0"/>
              <a:t>Option 3:  QCL assumption window </a:t>
            </a:r>
            <a:r>
              <a:rPr lang="en-US" sz="2000" dirty="0" smtClean="0"/>
              <a:t> (</a:t>
            </a:r>
            <a:r>
              <a:rPr lang="en-US" sz="2000" dirty="0" smtClean="0"/>
              <a:t>e.g. gap between NR-PDCCH and the first NR-PDSCH)</a:t>
            </a:r>
          </a:p>
          <a:p>
            <a:r>
              <a:rPr lang="en-US" sz="2400" dirty="0" smtClean="0"/>
              <a:t>Combinations </a:t>
            </a:r>
            <a:r>
              <a:rPr lang="en-US" sz="2400" dirty="0" smtClean="0"/>
              <a:t>and/or </a:t>
            </a:r>
            <a:r>
              <a:rPr lang="en-US" sz="2400" dirty="0" smtClean="0"/>
              <a:t>other options are not precluded</a:t>
            </a:r>
          </a:p>
          <a:p>
            <a:pPr lvl="1"/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587727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Consider at least the following aspects in the study / down-selection</a:t>
            </a:r>
          </a:p>
          <a:p>
            <a:pPr lvl="1"/>
            <a:r>
              <a:rPr lang="en-US" sz="2000" dirty="0" smtClean="0"/>
              <a:t>DL scheduling flexibility</a:t>
            </a:r>
          </a:p>
          <a:p>
            <a:pPr lvl="1"/>
            <a:r>
              <a:rPr lang="en-US" sz="2000" dirty="0" smtClean="0"/>
              <a:t>NR-PDCCH overhead</a:t>
            </a:r>
          </a:p>
          <a:p>
            <a:pPr lvl="1"/>
            <a:r>
              <a:rPr lang="en-US" sz="2000" dirty="0" smtClean="0"/>
              <a:t>Gap between NR-PDCCH/NR-PDSCH, and the impact to system performance</a:t>
            </a: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12281</TotalTime>
  <Words>233</Words>
  <Application>Microsoft Office PowerPoint</Application>
  <PresentationFormat>全屏显示(4:3)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テーマ</vt:lpstr>
      <vt:lpstr>WF on beam switching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CATT_RC</cp:lastModifiedBy>
  <cp:revision>817</cp:revision>
  <dcterms:created xsi:type="dcterms:W3CDTF">2014-09-26T23:14:47Z</dcterms:created>
  <dcterms:modified xsi:type="dcterms:W3CDTF">2017-05-18T00:50:49Z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</Properties>
</file>