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6490-3671-4F3F-BA8B-7AC31EE34034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E2E8-1AF9-43AA-9A45-E24769B9AF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6490-3671-4F3F-BA8B-7AC31EE34034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E2E8-1AF9-43AA-9A45-E24769B9AF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6490-3671-4F3F-BA8B-7AC31EE34034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E2E8-1AF9-43AA-9A45-E24769B9AF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6490-3671-4F3F-BA8B-7AC31EE34034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E2E8-1AF9-43AA-9A45-E24769B9AF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6490-3671-4F3F-BA8B-7AC31EE34034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E2E8-1AF9-43AA-9A45-E24769B9AF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6490-3671-4F3F-BA8B-7AC31EE34034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E2E8-1AF9-43AA-9A45-E24769B9AF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6490-3671-4F3F-BA8B-7AC31EE34034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E2E8-1AF9-43AA-9A45-E24769B9AF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6490-3671-4F3F-BA8B-7AC31EE34034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E2E8-1AF9-43AA-9A45-E24769B9AF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6490-3671-4F3F-BA8B-7AC31EE34034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E2E8-1AF9-43AA-9A45-E24769B9AF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6490-3671-4F3F-BA8B-7AC31EE34034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E2E8-1AF9-43AA-9A45-E24769B9AF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06490-3671-4F3F-BA8B-7AC31EE34034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E2E8-1AF9-43AA-9A45-E24769B9AF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06490-3671-4F3F-BA8B-7AC31EE34034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6E2E8-1AF9-43AA-9A45-E24769B9AF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initial </a:t>
            </a:r>
            <a:r>
              <a:rPr lang="en-US" altLang="zh-CN" dirty="0"/>
              <a:t>evaluation results conclusion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CATT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#89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smtClean="0"/>
              <a:t>                  </a:t>
            </a:r>
            <a:r>
              <a:rPr lang="en-GB" sz="1800" b="1" smtClean="0"/>
              <a:t>R1-1709481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Hangzhou, P.R. China, </a:t>
            </a:r>
            <a:r>
              <a:rPr lang="ru-RU" altLang="ko-KR" sz="1800" b="1" dirty="0"/>
              <a:t>15</a:t>
            </a:r>
            <a:r>
              <a:rPr lang="en-US" altLang="ko-KR" sz="1800" b="1" baseline="30000" dirty="0" err="1"/>
              <a:t>th</a:t>
            </a:r>
            <a:r>
              <a:rPr lang="en-US" altLang="ko-KR" sz="1800" b="1" dirty="0"/>
              <a:t> – </a:t>
            </a:r>
            <a:r>
              <a:rPr lang="ru-RU" altLang="ko-KR" sz="1800" b="1" dirty="0"/>
              <a:t>19</a:t>
            </a:r>
            <a:r>
              <a:rPr lang="en-US" altLang="ko-KR" sz="1800" b="1" baseline="30000" dirty="0" err="1"/>
              <a:t>th</a:t>
            </a:r>
            <a:r>
              <a:rPr lang="en-US" altLang="ko-KR" sz="1800" b="1" dirty="0"/>
              <a:t> May, 2017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6.2.3.3.3</a:t>
            </a:r>
            <a:endParaRPr lang="ko-KR" altLang="ko-KR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initial 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zh-CN" dirty="0"/>
              <a:t>No matter high or low density transmission, by introduction of </a:t>
            </a:r>
            <a:r>
              <a:rPr lang="en-US" altLang="zh-CN" dirty="0" err="1"/>
              <a:t>sTTI</a:t>
            </a:r>
            <a:r>
              <a:rPr lang="en-US" altLang="zh-CN" dirty="0"/>
              <a:t> R15 UE, PRR performance of R14 UE can be improved compared with the case there is not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R15 UEs replacing R14 UEs</a:t>
            </a:r>
            <a:endParaRPr lang="zh-CN" altLang="zh-CN" dirty="0"/>
          </a:p>
          <a:p>
            <a:pPr lvl="0"/>
            <a:r>
              <a:rPr lang="en-US" altLang="zh-CN" dirty="0"/>
              <a:t>At least in the case of high density transmission, the PRR performance of </a:t>
            </a:r>
            <a:r>
              <a:rPr lang="en-US" altLang="zh-CN" dirty="0" err="1"/>
              <a:t>sTTI</a:t>
            </a:r>
            <a:r>
              <a:rPr lang="en-US" altLang="zh-CN" dirty="0"/>
              <a:t> R15 UE can be improved with higher </a:t>
            </a:r>
            <a:r>
              <a:rPr lang="en-US" altLang="zh-CN" dirty="0" err="1"/>
              <a:t>sTTI</a:t>
            </a:r>
            <a:r>
              <a:rPr lang="en-US" altLang="zh-CN" dirty="0"/>
              <a:t> R15 UE penetration rate</a:t>
            </a:r>
            <a:endParaRPr lang="zh-CN" altLang="zh-CN" dirty="0"/>
          </a:p>
          <a:p>
            <a:pPr lvl="0"/>
            <a:r>
              <a:rPr lang="en-US" altLang="zh-CN" dirty="0"/>
              <a:t>Latency of </a:t>
            </a:r>
            <a:r>
              <a:rPr lang="en-US" altLang="zh-CN" dirty="0" err="1"/>
              <a:t>sTTI</a:t>
            </a:r>
            <a:r>
              <a:rPr lang="en-US" altLang="zh-CN" dirty="0"/>
              <a:t> R15 UE transmission can be reduced without performance loss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93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initial evaluation results conclusion</vt:lpstr>
      <vt:lpstr>Proposals for initial 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initial evaluation results conclusion</dc:title>
  <dc:creator>pengying</dc:creator>
  <cp:lastModifiedBy>pengying</cp:lastModifiedBy>
  <cp:revision>9</cp:revision>
  <dcterms:created xsi:type="dcterms:W3CDTF">2017-05-15T04:43:20Z</dcterms:created>
  <dcterms:modified xsi:type="dcterms:W3CDTF">2017-05-16T08:40:09Z</dcterms:modified>
</cp:coreProperties>
</file>