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2069433"/>
            <a:ext cx="9144000" cy="1886552"/>
          </a:xfrm>
        </p:spPr>
        <p:txBody>
          <a:bodyPr>
            <a:normAutofit/>
          </a:bodyPr>
          <a:lstStyle/>
          <a:p>
            <a:r>
              <a:rPr lang="en-US" sz="4800" dirty="0"/>
              <a:t>WF on Early data transmission for MTC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700336"/>
            <a:ext cx="9144000" cy="1401525"/>
          </a:xfrm>
        </p:spPr>
        <p:txBody>
          <a:bodyPr/>
          <a:lstStyle/>
          <a:p>
            <a:r>
              <a:rPr lang="en-US" dirty="0"/>
              <a:t>Ericsson, Huawei, </a:t>
            </a:r>
            <a:r>
              <a:rPr lang="en-US"/>
              <a:t>HiSilicon</a:t>
            </a:r>
            <a:endParaRPr 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18655" y="311308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#89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May 15-19,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6.2.6.6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96501" y="202245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R1-1709469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dirty="0" err="1"/>
              <a:t>Background</a:t>
            </a:r>
            <a:endParaRPr lang="sv-SE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868155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fi-FI" sz="2400" dirty="0" err="1"/>
              <a:t>Some</a:t>
            </a:r>
            <a:r>
              <a:rPr lang="fi-FI" sz="2400" dirty="0"/>
              <a:t> </a:t>
            </a:r>
            <a:r>
              <a:rPr lang="fi-FI" sz="2400" dirty="0" err="1"/>
              <a:t>potential</a:t>
            </a:r>
            <a:r>
              <a:rPr lang="fi-FI" sz="2400" dirty="0"/>
              <a:t> </a:t>
            </a:r>
            <a:r>
              <a:rPr lang="fi-FI" sz="2400" dirty="0" err="1"/>
              <a:t>issues</a:t>
            </a:r>
            <a:r>
              <a:rPr lang="fi-FI" sz="2400" dirty="0"/>
              <a:t> </a:t>
            </a:r>
            <a:r>
              <a:rPr lang="fi-FI" sz="2400" dirty="0" err="1"/>
              <a:t>related</a:t>
            </a:r>
            <a:r>
              <a:rPr lang="fi-FI" sz="2400" dirty="0"/>
              <a:t> to </a:t>
            </a:r>
            <a:r>
              <a:rPr lang="fi-FI" sz="2400" dirty="0" err="1"/>
              <a:t>other</a:t>
            </a:r>
            <a:r>
              <a:rPr lang="fi-FI" sz="2400" dirty="0"/>
              <a:t> </a:t>
            </a:r>
            <a:r>
              <a:rPr lang="fi-FI" sz="2400" dirty="0" err="1"/>
              <a:t>WGs</a:t>
            </a:r>
            <a:r>
              <a:rPr lang="fi-FI" sz="2400" dirty="0"/>
              <a:t> </a:t>
            </a:r>
            <a:r>
              <a:rPr lang="fi-FI" sz="2400" dirty="0" err="1"/>
              <a:t>have</a:t>
            </a:r>
            <a:r>
              <a:rPr lang="fi-FI" sz="2400" dirty="0"/>
              <a:t> </a:t>
            </a:r>
            <a:r>
              <a:rPr lang="fi-FI" sz="2400" dirty="0" err="1"/>
              <a:t>been</a:t>
            </a:r>
            <a:r>
              <a:rPr lang="fi-FI" sz="2400" dirty="0"/>
              <a:t> </a:t>
            </a:r>
            <a:r>
              <a:rPr lang="fi-FI" sz="2400" dirty="0" err="1"/>
              <a:t>identified</a:t>
            </a:r>
            <a:endParaRPr lang="fi-FI" sz="2400" dirty="0"/>
          </a:p>
          <a:p>
            <a:pPr lvl="1"/>
            <a:r>
              <a:rPr lang="fi-FI" dirty="0" err="1"/>
              <a:t>Early</a:t>
            </a:r>
            <a:r>
              <a:rPr lang="fi-FI" dirty="0"/>
              <a:t> data in Msg2 </a:t>
            </a:r>
            <a:r>
              <a:rPr lang="fi-FI" dirty="0" err="1"/>
              <a:t>may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inefficient</a:t>
            </a:r>
            <a:r>
              <a:rPr lang="fi-FI" dirty="0"/>
              <a:t> (</a:t>
            </a:r>
            <a:r>
              <a:rPr lang="fi-FI" dirty="0" err="1"/>
              <a:t>multiple</a:t>
            </a:r>
            <a:r>
              <a:rPr lang="fi-FI" dirty="0"/>
              <a:t> </a:t>
            </a:r>
            <a:r>
              <a:rPr lang="fi-FI" dirty="0" err="1"/>
              <a:t>UEs</a:t>
            </a:r>
            <a:r>
              <a:rPr lang="fi-FI" dirty="0"/>
              <a:t>, </a:t>
            </a:r>
            <a:r>
              <a:rPr lang="fi-FI" dirty="0" err="1"/>
              <a:t>multiple</a:t>
            </a:r>
            <a:r>
              <a:rPr lang="fi-FI" dirty="0"/>
              <a:t> </a:t>
            </a:r>
            <a:r>
              <a:rPr lang="fi-FI" dirty="0" err="1"/>
              <a:t>cells</a:t>
            </a:r>
            <a:r>
              <a:rPr lang="fi-FI" dirty="0"/>
              <a:t>, </a:t>
            </a:r>
            <a:r>
              <a:rPr lang="fi-FI" dirty="0" err="1"/>
              <a:t>multiple</a:t>
            </a:r>
            <a:r>
              <a:rPr lang="fi-FI" dirty="0"/>
              <a:t> </a:t>
            </a:r>
            <a:r>
              <a:rPr lang="fi-FI" dirty="0" err="1"/>
              <a:t>coverage</a:t>
            </a:r>
            <a:r>
              <a:rPr lang="fi-FI" dirty="0"/>
              <a:t> </a:t>
            </a:r>
            <a:r>
              <a:rPr lang="fi-FI" dirty="0" err="1"/>
              <a:t>levels</a:t>
            </a:r>
            <a:r>
              <a:rPr lang="fi-FI" dirty="0"/>
              <a:t>)</a:t>
            </a:r>
            <a:endParaRPr lang="sv-SE" dirty="0"/>
          </a:p>
          <a:p>
            <a:pPr lvl="1"/>
            <a:r>
              <a:rPr lang="fi-FI" dirty="0" err="1"/>
              <a:t>Currently</a:t>
            </a:r>
            <a:r>
              <a:rPr lang="fi-FI" dirty="0"/>
              <a:t> </a:t>
            </a:r>
            <a:r>
              <a:rPr lang="fi-FI" dirty="0" err="1"/>
              <a:t>small</a:t>
            </a:r>
            <a:r>
              <a:rPr lang="fi-FI" dirty="0"/>
              <a:t> </a:t>
            </a:r>
            <a:r>
              <a:rPr lang="fi-FI" dirty="0" err="1"/>
              <a:t>grant</a:t>
            </a:r>
            <a:r>
              <a:rPr lang="fi-FI" dirty="0"/>
              <a:t> </a:t>
            </a:r>
            <a:r>
              <a:rPr lang="fi-FI" dirty="0" err="1"/>
              <a:t>sizes</a:t>
            </a:r>
            <a:r>
              <a:rPr lang="fi-FI" dirty="0"/>
              <a:t> (LTE-MTC) </a:t>
            </a:r>
            <a:r>
              <a:rPr lang="fi-FI" dirty="0" err="1"/>
              <a:t>or</a:t>
            </a:r>
            <a:r>
              <a:rPr lang="fi-FI" dirty="0"/>
              <a:t> </a:t>
            </a:r>
            <a:r>
              <a:rPr lang="fi-FI" dirty="0" err="1"/>
              <a:t>fixed</a:t>
            </a:r>
            <a:r>
              <a:rPr lang="fi-FI" dirty="0"/>
              <a:t> </a:t>
            </a:r>
            <a:r>
              <a:rPr lang="fi-FI" dirty="0" err="1"/>
              <a:t>grant</a:t>
            </a:r>
            <a:r>
              <a:rPr lang="fi-FI" dirty="0"/>
              <a:t> </a:t>
            </a:r>
            <a:r>
              <a:rPr lang="fi-FI" dirty="0" err="1"/>
              <a:t>sizes</a:t>
            </a:r>
            <a:r>
              <a:rPr lang="fi-FI" dirty="0"/>
              <a:t> (NB-</a:t>
            </a:r>
            <a:r>
              <a:rPr lang="fi-FI" dirty="0" err="1"/>
              <a:t>IoT</a:t>
            </a:r>
            <a:r>
              <a:rPr lang="fi-FI" dirty="0"/>
              <a:t>) for Msg3 </a:t>
            </a:r>
            <a:r>
              <a:rPr lang="fi-FI" dirty="0" err="1"/>
              <a:t>given</a:t>
            </a:r>
            <a:r>
              <a:rPr lang="fi-FI" dirty="0"/>
              <a:t> in RAR</a:t>
            </a:r>
            <a:endParaRPr lang="sv-SE" dirty="0"/>
          </a:p>
          <a:p>
            <a:pPr lvl="1"/>
            <a:r>
              <a:rPr lang="fi-FI" dirty="0" err="1"/>
              <a:t>Potential</a:t>
            </a:r>
            <a:r>
              <a:rPr lang="fi-FI" dirty="0"/>
              <a:t> RAN2 </a:t>
            </a:r>
            <a:r>
              <a:rPr lang="fi-FI" dirty="0" err="1"/>
              <a:t>impacts</a:t>
            </a:r>
            <a:endParaRPr lang="sv-SE" dirty="0"/>
          </a:p>
          <a:p>
            <a:pPr lvl="2"/>
            <a:r>
              <a:rPr lang="fi-FI" sz="2400" dirty="0"/>
              <a:t>Grant </a:t>
            </a:r>
            <a:r>
              <a:rPr lang="fi-FI" sz="2400" dirty="0" err="1"/>
              <a:t>mechanism</a:t>
            </a:r>
            <a:r>
              <a:rPr lang="fi-FI" sz="2400" dirty="0"/>
              <a:t> for Msg3, </a:t>
            </a:r>
            <a:r>
              <a:rPr lang="fi-FI" sz="2400" dirty="0" err="1"/>
              <a:t>larger</a:t>
            </a:r>
            <a:r>
              <a:rPr lang="fi-FI" sz="2400" dirty="0"/>
              <a:t> </a:t>
            </a:r>
            <a:r>
              <a:rPr lang="fi-FI" sz="2400" dirty="0" err="1"/>
              <a:t>grants</a:t>
            </a:r>
            <a:r>
              <a:rPr lang="fi-FI" sz="2400" dirty="0"/>
              <a:t> /</a:t>
            </a:r>
            <a:r>
              <a:rPr lang="fi-FI" sz="2400" dirty="0" err="1"/>
              <a:t>dual</a:t>
            </a:r>
            <a:r>
              <a:rPr lang="fi-FI" sz="2400" dirty="0"/>
              <a:t> </a:t>
            </a:r>
            <a:r>
              <a:rPr lang="fi-FI" sz="2400" dirty="0" err="1"/>
              <a:t>grants</a:t>
            </a:r>
            <a:endParaRPr lang="sv-SE" sz="2400" dirty="0"/>
          </a:p>
          <a:p>
            <a:pPr lvl="2"/>
            <a:r>
              <a:rPr lang="fi-FI" sz="2400" dirty="0"/>
              <a:t>If and </a:t>
            </a:r>
            <a:r>
              <a:rPr lang="fi-FI" sz="2400" dirty="0" err="1"/>
              <a:t>how</a:t>
            </a:r>
            <a:r>
              <a:rPr lang="fi-FI" sz="2400" dirty="0"/>
              <a:t> (N)PRACH is </a:t>
            </a:r>
            <a:r>
              <a:rPr lang="fi-FI" sz="2400" dirty="0" err="1"/>
              <a:t>partitioned</a:t>
            </a:r>
            <a:r>
              <a:rPr lang="fi-FI" sz="2400" dirty="0"/>
              <a:t> for </a:t>
            </a:r>
            <a:r>
              <a:rPr lang="fi-FI" sz="2400" dirty="0" err="1"/>
              <a:t>indication</a:t>
            </a:r>
            <a:r>
              <a:rPr lang="fi-FI" sz="2400" dirty="0"/>
              <a:t> of </a:t>
            </a:r>
            <a:r>
              <a:rPr lang="fi-FI" sz="2400" dirty="0" err="1"/>
              <a:t>early</a:t>
            </a:r>
            <a:r>
              <a:rPr lang="fi-FI" sz="2400" dirty="0"/>
              <a:t> data </a:t>
            </a:r>
            <a:r>
              <a:rPr lang="fi-FI" sz="2400" dirty="0" err="1"/>
              <a:t>support</a:t>
            </a:r>
            <a:endParaRPr lang="sv-SE" sz="2400" dirty="0"/>
          </a:p>
          <a:p>
            <a:pPr lvl="2"/>
            <a:r>
              <a:rPr lang="fi-FI" sz="2400" dirty="0"/>
              <a:t>How </a:t>
            </a:r>
            <a:r>
              <a:rPr lang="fi-FI" sz="2400" dirty="0" err="1"/>
              <a:t>user</a:t>
            </a:r>
            <a:r>
              <a:rPr lang="fi-FI" sz="2400" dirty="0"/>
              <a:t> data is </a:t>
            </a:r>
            <a:r>
              <a:rPr lang="fi-FI" sz="2400" dirty="0" err="1"/>
              <a:t>multiplexed</a:t>
            </a:r>
            <a:endParaRPr lang="sv-SE" sz="2400" dirty="0"/>
          </a:p>
          <a:p>
            <a:pPr lvl="2"/>
            <a:r>
              <a:rPr lang="fi-FI" sz="2400" dirty="0"/>
              <a:t>Security </a:t>
            </a:r>
            <a:r>
              <a:rPr lang="fi-FI" sz="2400" dirty="0" err="1"/>
              <a:t>issues</a:t>
            </a:r>
            <a:r>
              <a:rPr lang="fi-FI" sz="2400" dirty="0"/>
              <a:t> (</a:t>
            </a:r>
            <a:r>
              <a:rPr lang="fi-FI" sz="2400" dirty="0" err="1"/>
              <a:t>also</a:t>
            </a:r>
            <a:r>
              <a:rPr lang="fi-FI" sz="2400" dirty="0"/>
              <a:t> SA3)</a:t>
            </a:r>
            <a:endParaRPr lang="sv-SE" sz="2400" dirty="0"/>
          </a:p>
          <a:p>
            <a:pPr lvl="2"/>
            <a:r>
              <a:rPr lang="fi-FI" sz="2400" dirty="0"/>
              <a:t>UE ID (</a:t>
            </a:r>
            <a:r>
              <a:rPr lang="fi-FI" sz="2400" dirty="0" err="1"/>
              <a:t>before</a:t>
            </a:r>
            <a:r>
              <a:rPr lang="fi-FI" sz="2400" dirty="0"/>
              <a:t> Msg4) and UE </a:t>
            </a:r>
            <a:r>
              <a:rPr lang="fi-FI" sz="2400" dirty="0" err="1"/>
              <a:t>capabilities</a:t>
            </a:r>
            <a:r>
              <a:rPr lang="fi-FI" sz="2400" dirty="0"/>
              <a:t> </a:t>
            </a:r>
            <a:r>
              <a:rPr lang="fi-FI" sz="2400" dirty="0" err="1"/>
              <a:t>are</a:t>
            </a:r>
            <a:r>
              <a:rPr lang="fi-FI" sz="2400" dirty="0"/>
              <a:t> </a:t>
            </a:r>
            <a:r>
              <a:rPr lang="fi-FI" sz="2400" dirty="0" err="1"/>
              <a:t>not</a:t>
            </a:r>
            <a:r>
              <a:rPr lang="fi-FI" sz="2400" dirty="0"/>
              <a:t> </a:t>
            </a:r>
            <a:r>
              <a:rPr lang="fi-FI" sz="2400" dirty="0" err="1"/>
              <a:t>available</a:t>
            </a:r>
            <a:r>
              <a:rPr lang="fi-FI" sz="2400" dirty="0"/>
              <a:t> to </a:t>
            </a:r>
            <a:r>
              <a:rPr lang="fi-FI" sz="2400" dirty="0" err="1"/>
              <a:t>eNB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554202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dirty="0" err="1"/>
              <a:t>Proposal</a:t>
            </a:r>
            <a:endParaRPr lang="sv-SE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/>
              <a:t>Early data transmission should be available to UEs with any CE level or coverage</a:t>
            </a:r>
            <a:endParaRPr lang="fi-FI" sz="2400" dirty="0"/>
          </a:p>
          <a:p>
            <a:pPr lvl="0"/>
            <a:r>
              <a:rPr lang="en-US" sz="2400" dirty="0"/>
              <a:t>Early data in Msg2 is not supported for contention-based RA</a:t>
            </a:r>
            <a:endParaRPr lang="fi-FI" sz="2400" dirty="0"/>
          </a:p>
          <a:p>
            <a:pPr lvl="0"/>
            <a:r>
              <a:rPr lang="en-US" sz="2400" dirty="0"/>
              <a:t>In uplink, specify early data transmission in Msg3</a:t>
            </a:r>
            <a:endParaRPr lang="fi-FI" sz="2400" dirty="0"/>
          </a:p>
          <a:p>
            <a:pPr lvl="0"/>
            <a:r>
              <a:rPr lang="en-US" sz="2400" dirty="0"/>
              <a:t>In downlink, specify early data transmission in Msg4</a:t>
            </a:r>
            <a:endParaRPr lang="fi-FI" sz="2400" dirty="0"/>
          </a:p>
        </p:txBody>
      </p:sp>
    </p:spTree>
    <p:extLst>
      <p:ext uri="{BB962C8B-B14F-4D97-AF65-F5344CB8AC3E}">
        <p14:creationId xmlns:p14="http://schemas.microsoft.com/office/powerpoint/2010/main" val="1771818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</TotalTime>
  <Words>174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Arial</vt:lpstr>
      <vt:lpstr>Calibri</vt:lpstr>
      <vt:lpstr>Calibri Light</vt:lpstr>
      <vt:lpstr>等线</vt:lpstr>
      <vt:lpstr>Office Theme</vt:lpstr>
      <vt:lpstr>WF on Early data transmission for MTC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Luochao (Chao)</dc:creator>
  <cp:lastModifiedBy>Johan Bergman</cp:lastModifiedBy>
  <cp:revision>70</cp:revision>
  <dcterms:created xsi:type="dcterms:W3CDTF">2017-02-13T09:47:42Z</dcterms:created>
  <dcterms:modified xsi:type="dcterms:W3CDTF">2017-05-18T05:58:26Z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(2)QWaj7cba1MhwyenZmR+ombB4dgdBP6PtVxwokxnQd/SDBSseMxBM5n62URM/2yQlKuuwbMWs
T1hDLH3TX1naQDcRt95TsByblAKikbetgbuRkH6xnAW7N+Z/41HVWVwRTOMy6iRFhC3NH0cW
KZl8LRoBfPAL/fLX+f12d5BRXuNMUZUHxHbrGiQBkonwQtSIEPXU4UMKZg9po3zraur4LXNb
rwvEEDi5GZbi2IgE5m</vt:lpwstr>
  </property>
  <property fmtid="{D5CDD505-2E9C-101B-9397-08002B2CF9AE}" pid="4" name="_2015_ms_pID_7253431">
    <vt:lpwstr>/2LcV9KMZbBUo68ytrtPwxqmQ/ztyYkaz6Eto5WtX+ymoHU54SSs4f
/kTclFVTe+b1nPn+uXZNdTMpJaKNA0LoadN3VlSDlyekeGpoJ48gcmdbBybh8D8bCAsOMmn5
yJ4evGMq+oLBXaadl57nN14/jyOwQ3Ag9SyA+6+2XVg6l0Wre8Qa+iQxVetF3lryF6k=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1494822134</vt:lpwstr>
  </property>
</Properties>
</file>