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83" r:id="rId3"/>
    <p:sldId id="284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5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eusdhui\AppData\Local\Microsoft\Windows\Temporary%20Internet%20Files\Content.Outlook\tdocs\R1-1704460.zip" TargetMode="External"/><Relationship Id="rId2" Type="http://schemas.openxmlformats.org/officeDocument/2006/relationships/hyperlink" Target="file:///C:\Users\eusdhui\AppData\Local\Microsoft\Windows\Temporary%20Internet%20Files\Content.Outlook\tdocs\R1-1704319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Users\eusdhui\AppData\Local\Microsoft\Windows\Temporary%20Internet%20Files\Content.Outlook\tdocs\R1-1705423.zip" TargetMode="External"/><Relationship Id="rId4" Type="http://schemas.openxmlformats.org/officeDocument/2006/relationships/hyperlink" Target="file:///C:\Users\eusdhui\AppData\Local\Microsoft\Windows\Temporary%20Internet%20Files\Content.Outlook\tdocs\R1-1705634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Repeating Coded Bits of Polar Code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ZTE, </a:t>
            </a:r>
            <a:r>
              <a:rPr lang="en-US" dirty="0" err="1">
                <a:solidFill>
                  <a:schemeClr val="tx1"/>
                </a:solidFill>
              </a:rPr>
              <a:t>MediaTek</a:t>
            </a:r>
            <a:r>
              <a:rPr lang="en-US" dirty="0">
                <a:solidFill>
                  <a:schemeClr val="tx1"/>
                </a:solidFill>
              </a:rPr>
              <a:t>, Qualcomm,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R1-1709464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7.1.4.2.1.2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hangingPunct="0"/>
            <a:r>
              <a:rPr lang="en-GB" b="1" u="sng" dirty="0"/>
              <a:t>Working Assumption for UCI (from RAN #88):</a:t>
            </a:r>
            <a:endParaRPr lang="en-US" dirty="0"/>
          </a:p>
          <a:p>
            <a:pPr lvl="0"/>
            <a:r>
              <a:rPr lang="en-GB" dirty="0" err="1"/>
              <a:t>N</a:t>
            </a:r>
            <a:r>
              <a:rPr lang="en-GB" baseline="-25000" dirty="0" err="1"/>
              <a:t>max,UCI</a:t>
            </a:r>
            <a:r>
              <a:rPr lang="en-GB" dirty="0"/>
              <a:t> =1024</a:t>
            </a:r>
            <a:endParaRPr lang="en-US" dirty="0"/>
          </a:p>
          <a:p>
            <a:pPr lvl="1"/>
            <a:r>
              <a:rPr lang="en-GB" dirty="0"/>
              <a:t>Optimise code design for K up to 200</a:t>
            </a:r>
            <a:endParaRPr lang="en-US" dirty="0"/>
          </a:p>
          <a:p>
            <a:pPr lvl="2"/>
            <a:r>
              <a:rPr lang="en-GB" dirty="0"/>
              <a:t>Also aim for code design that supports values of K up to 500 with good performance, typically using higher code rates </a:t>
            </a:r>
            <a:endParaRPr lang="en-US" dirty="0"/>
          </a:p>
          <a:p>
            <a:pPr lvl="3"/>
            <a:r>
              <a:rPr lang="en-GB" dirty="0"/>
              <a:t>Without prejudice to the final design, companies are encouraged to investigate advanced code rate matching schemes until RAN1#88bis</a:t>
            </a:r>
            <a:endParaRPr lang="en-US" dirty="0"/>
          </a:p>
          <a:p>
            <a:pPr lvl="0"/>
            <a:r>
              <a:rPr lang="en-GB" dirty="0"/>
              <a:t>Working assumption can be revisited at RAN1#88bis if it does not prove to be possible to generate a good code design with </a:t>
            </a:r>
            <a:r>
              <a:rPr lang="en-GB" dirty="0" err="1"/>
              <a:t>N</a:t>
            </a:r>
            <a:r>
              <a:rPr lang="en-GB" baseline="-25000" dirty="0" err="1"/>
              <a:t>max,UCI</a:t>
            </a:r>
            <a:r>
              <a:rPr lang="en-GB" dirty="0"/>
              <a:t> =1024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64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-US" dirty="0"/>
              <a:t>Several companies have independently observed that performance of repetition is fine if a proper subset of coded bits to be repeated is chosen.  For examples,</a:t>
            </a:r>
          </a:p>
          <a:p>
            <a:pPr lvl="1"/>
            <a:r>
              <a:rPr lang="en-GB" u="sng">
                <a:hlinkClick r:id="rId2"/>
              </a:rPr>
              <a:t>R1-1704319</a:t>
            </a:r>
            <a:r>
              <a:rPr lang="en-GB"/>
              <a:t>	Performance </a:t>
            </a:r>
            <a:r>
              <a:rPr lang="en-GB" dirty="0"/>
              <a:t>Study of Extended Polar Code, Ericsson</a:t>
            </a:r>
            <a:endParaRPr lang="en-US" dirty="0"/>
          </a:p>
          <a:p>
            <a:pPr lvl="1"/>
            <a:r>
              <a:rPr lang="en-GB" u="sng" dirty="0">
                <a:hlinkClick r:id="rId3"/>
              </a:rPr>
              <a:t>R1-1704460</a:t>
            </a:r>
            <a:r>
              <a:rPr lang="en-GB" u="sng" dirty="0"/>
              <a:t>	</a:t>
            </a:r>
            <a:r>
              <a:rPr lang="en-GB" dirty="0"/>
              <a:t>Comparison and optimization of Polar code rate matching, </a:t>
            </a:r>
            <a:r>
              <a:rPr lang="en-GB" dirty="0" err="1"/>
              <a:t>MediaTek</a:t>
            </a:r>
            <a:r>
              <a:rPr lang="en-GB" dirty="0"/>
              <a:t> </a:t>
            </a:r>
          </a:p>
          <a:p>
            <a:pPr lvl="1"/>
            <a:r>
              <a:rPr lang="en-GB" u="sng" dirty="0">
                <a:hlinkClick r:id="rId4"/>
              </a:rPr>
              <a:t>R1-1705634</a:t>
            </a:r>
            <a:r>
              <a:rPr lang="en-GB" dirty="0"/>
              <a:t>	A comprehensive Rate-matching scheme for polar code and performance evaluation, Qualcomm</a:t>
            </a:r>
          </a:p>
          <a:p>
            <a:pPr lvl="1"/>
            <a:r>
              <a:rPr lang="en-GB" u="sng" dirty="0">
                <a:hlinkClick r:id="rId5"/>
              </a:rPr>
              <a:t>R1-1705423</a:t>
            </a:r>
            <a:r>
              <a:rPr lang="en-GB" dirty="0"/>
              <a:t>	Repetition for polar codes, Samsung</a:t>
            </a:r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1464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Confirm Working Assumption: </a:t>
            </a:r>
          </a:p>
          <a:p>
            <a:pPr lvl="1"/>
            <a:r>
              <a:rPr lang="en-US" dirty="0"/>
              <a:t>Maximum code size, </a:t>
            </a:r>
            <a:r>
              <a:rPr lang="en-US" i="0" dirty="0" err="1">
                <a:latin typeface="+mj-lt"/>
              </a:rPr>
              <a:t>N</a:t>
            </a:r>
            <a:r>
              <a:rPr lang="en-US" sz="2400" baseline="-25000" dirty="0" err="1"/>
              <a:t>max</a:t>
            </a:r>
            <a:r>
              <a:rPr lang="en-US" i="0" dirty="0">
                <a:latin typeface="+mj-lt"/>
              </a:rPr>
              <a:t>=2</a:t>
            </a:r>
            <a:r>
              <a:rPr lang="en-US" i="0" baseline="30000" dirty="0">
                <a:latin typeface="+mj-lt"/>
              </a:rPr>
              <a:t>n</a:t>
            </a:r>
            <a:r>
              <a:rPr lang="en-US" dirty="0"/>
              <a:t>, at the output of Polar encoding for Uplink Control Information (UCI) is:</a:t>
            </a:r>
          </a:p>
          <a:p>
            <a:pPr lvl="2"/>
            <a:r>
              <a:rPr lang="en-US" i="0" dirty="0" err="1">
                <a:latin typeface="+mj-lt"/>
              </a:rPr>
              <a:t>N</a:t>
            </a:r>
            <a:r>
              <a:rPr lang="en-US" i="0" baseline="-25000" dirty="0" err="1">
                <a:latin typeface="+mj-lt"/>
              </a:rPr>
              <a:t>max,UCI</a:t>
            </a:r>
            <a:r>
              <a:rPr lang="en-US" dirty="0"/>
              <a:t> = 1024 for uplink control information</a:t>
            </a:r>
          </a:p>
          <a:p>
            <a:r>
              <a:rPr lang="en-US" dirty="0"/>
              <a:t>If the desired code block length </a:t>
            </a:r>
            <a:r>
              <a:rPr lang="en-US" i="0" dirty="0">
                <a:latin typeface="+mj-lt"/>
              </a:rPr>
              <a:t>M</a:t>
            </a:r>
            <a:r>
              <a:rPr lang="en-US" dirty="0"/>
              <a:t> is larger than </a:t>
            </a:r>
            <a:r>
              <a:rPr lang="en-US" dirty="0" err="1"/>
              <a:t>N</a:t>
            </a:r>
            <a:r>
              <a:rPr lang="en-US" baseline="-25000" dirty="0" err="1"/>
              <a:t>max</a:t>
            </a:r>
            <a:r>
              <a:rPr lang="en-US" dirty="0"/>
              <a:t>, subset of code bits at the output of Polar encoder is repeated as the extra </a:t>
            </a:r>
            <a:r>
              <a:rPr lang="en-US" b="0" i="0" dirty="0">
                <a:latin typeface="+mj-lt"/>
              </a:rPr>
              <a:t>(M-</a:t>
            </a:r>
            <a:r>
              <a:rPr lang="en-US" dirty="0"/>
              <a:t> </a:t>
            </a:r>
            <a:r>
              <a:rPr lang="en-US" i="0" dirty="0" err="1">
                <a:latin typeface="+mj-lt"/>
              </a:rPr>
              <a:t>N</a:t>
            </a:r>
            <a:r>
              <a:rPr lang="en-US" i="0" baseline="-25000" dirty="0" err="1">
                <a:latin typeface="+mj-lt"/>
              </a:rPr>
              <a:t>max</a:t>
            </a:r>
            <a:r>
              <a:rPr lang="en-US" i="0" baseline="-25000" dirty="0">
                <a:latin typeface="+mj-lt"/>
              </a:rPr>
              <a:t> </a:t>
            </a:r>
            <a:r>
              <a:rPr lang="en-US" dirty="0"/>
              <a:t>) code bits</a:t>
            </a:r>
          </a:p>
          <a:p>
            <a:pPr lvl="1"/>
            <a:r>
              <a:rPr lang="en-US" dirty="0"/>
              <a:t>If code block segmentation is applied, for constituent Polar code j, desired code block length M refers to </a:t>
            </a:r>
            <a:r>
              <a:rPr lang="en-US" dirty="0" err="1"/>
              <a:t>M</a:t>
            </a:r>
            <a:r>
              <a:rPr lang="en-US" baseline="-25000" dirty="0" err="1"/>
              <a:t>j</a:t>
            </a:r>
            <a:r>
              <a:rPr lang="en-US" dirty="0"/>
              <a:t> at the output of constituent Polar encoder j</a:t>
            </a:r>
          </a:p>
          <a:p>
            <a:pPr lvl="1"/>
            <a:r>
              <a:rPr lang="en-US" dirty="0"/>
              <a:t>FFS: how to select the subset of code bits to repeat</a:t>
            </a:r>
          </a:p>
          <a:p>
            <a:pPr lvl="1"/>
            <a:r>
              <a:rPr lang="en-US" dirty="0"/>
              <a:t>FFS: if/how repetition can be applied when M&lt; </a:t>
            </a:r>
            <a:r>
              <a:rPr lang="en-US" dirty="0" err="1"/>
              <a:t>N</a:t>
            </a:r>
            <a:r>
              <a:rPr lang="en-US" baseline="-25000" dirty="0" err="1"/>
              <a:t>max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3800</TotalTime>
  <Words>278</Words>
  <Application>Microsoft Office PowerPoint</Application>
  <PresentationFormat>On-screen Show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Repeating Coded Bits of Polar Code</vt:lpstr>
      <vt:lpstr>Background (1)</vt:lpstr>
      <vt:lpstr>Background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267</cp:revision>
  <dcterms:created xsi:type="dcterms:W3CDTF">2006-08-16T00:00:00Z</dcterms:created>
  <dcterms:modified xsi:type="dcterms:W3CDTF">2017-05-17T07:09:22Z</dcterms:modified>
</cp:coreProperties>
</file>