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SLSS/PBCH transmission of Remote UE in FeD2D  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Intel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#89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R1-170xxxx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Hangzhou</a:t>
            </a:r>
            <a:r>
              <a:rPr lang="en-US" altLang="ko-KR" b="1" dirty="0">
                <a:latin typeface="Calibri" panose="020F0502020204030204" pitchFamily="34" charset="0"/>
              </a:rPr>
              <a:t>, China </a:t>
            </a:r>
            <a:r>
              <a:rPr lang="en-US" altLang="ko-KR" b="1" dirty="0" smtClean="0">
                <a:latin typeface="Calibri" panose="020F0502020204030204" pitchFamily="34" charset="0"/>
              </a:rPr>
              <a:t>15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– 19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May </a:t>
            </a:r>
            <a:r>
              <a:rPr lang="en-US" altLang="ko-KR" b="1" dirty="0">
                <a:latin typeface="Calibri" panose="020F0502020204030204" pitchFamily="34" charset="0"/>
              </a:rPr>
              <a:t>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6.2.9.2.1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In RAN1#88bis, the following agreement was made with regard to synchronization aspects for FeD2D:</a:t>
            </a:r>
          </a:p>
          <a:p>
            <a:pPr lvl="1" algn="just" fontAlgn="base"/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In-coverage Relay UE can serve as a synchronization source for in-coverage Remote UE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communication in FeD2D, Remote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 does not transmit SLSS/PSBCH.</a:t>
            </a: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on Remote UE’s SLSS/PSBCH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transmission for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discovery in FeD2D 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23382</TotalTime>
  <Words>80</Words>
  <Application>Microsoft Office PowerPoint</Application>
  <PresentationFormat>화면 슬라이드 쇼(4:3)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SLSS/PBCH transmission of Remote UE in FeD2D  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1870</cp:revision>
  <dcterms:created xsi:type="dcterms:W3CDTF">2011-09-26T04:10:00Z</dcterms:created>
  <dcterms:modified xsi:type="dcterms:W3CDTF">2017-05-16T03:06:50Z</dcterms:modified>
</cp:coreProperties>
</file>