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</a:t>
            </a:r>
            <a:r>
              <a:rPr lang="en-US" altLang="ko-KR" dirty="0"/>
              <a:t>on DMRS port multiplexing in the frequency domain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</a:rPr>
              <a:t>Samsung,</a:t>
            </a:r>
            <a:r>
              <a:rPr lang="en-US" altLang="ko-KR" sz="2800" dirty="0">
                <a:solidFill>
                  <a:schemeClr val="tx1"/>
                </a:solidFill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</a:rPr>
              <a:t>ZTE, Intel,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ko-KR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>
                <a:solidFill>
                  <a:schemeClr val="tx1"/>
                </a:solidFill>
              </a:rPr>
              <a:t>Huawei, </a:t>
            </a:r>
            <a:r>
              <a:rPr lang="en-US" altLang="ko-KR" sz="2800" dirty="0" err="1">
                <a:solidFill>
                  <a:schemeClr val="tx1"/>
                </a:solidFill>
              </a:rPr>
              <a:t>HiSilicon</a:t>
            </a:r>
            <a:r>
              <a:rPr lang="en-US" altLang="ko-KR" sz="2800" dirty="0">
                <a:solidFill>
                  <a:schemeClr val="tx1"/>
                </a:solidFill>
              </a:rPr>
              <a:t>, </a:t>
            </a:r>
            <a:r>
              <a:rPr lang="en-US" altLang="ko-KR" sz="2800" dirty="0" smtClean="0">
                <a:solidFill>
                  <a:schemeClr val="tx1"/>
                </a:solidFill>
              </a:rPr>
              <a:t>CATT,</a:t>
            </a:r>
            <a:r>
              <a:rPr lang="en-US" altLang="ko-KR" sz="2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ko-KR" sz="2800" dirty="0" smtClean="0">
                <a:solidFill>
                  <a:schemeClr val="tx1"/>
                </a:solidFill>
              </a:rPr>
              <a:t>ITL, KT corp., </a:t>
            </a:r>
            <a:r>
              <a:rPr lang="en-US" altLang="ko-KR" sz="2800" dirty="0" err="1" smtClean="0">
                <a:solidFill>
                  <a:schemeClr val="tx1"/>
                </a:solidFill>
              </a:rPr>
              <a:t>Spreadtrum</a:t>
            </a:r>
            <a:r>
              <a:rPr lang="en-US" altLang="ko-KR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>
                <a:solidFill>
                  <a:schemeClr val="tx1"/>
                </a:solidFill>
              </a:rPr>
              <a:t>Mitsubishi Electric Co</a:t>
            </a:r>
            <a:r>
              <a:rPr lang="en-US" altLang="ko-KR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1706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89</a:t>
            </a:r>
            <a:endParaRPr kumimoji="1" lang="zh-CN" altLang="zh-CN" sz="2000" dirty="0"/>
          </a:p>
          <a:p>
            <a:r>
              <a:rPr lang="en-US" sz="2000" dirty="0" smtClean="0"/>
              <a:t>Hangzhou</a:t>
            </a:r>
            <a:r>
              <a:rPr lang="en-US" sz="2000" dirty="0"/>
              <a:t>, P.R. China 15th – 19th May 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/>
              <a:t>7.1.2.4.2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1709421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US" altLang="ko-KR" i="1" dirty="0" smtClean="0"/>
              <a:t>On </a:t>
            </a:r>
            <a:r>
              <a:rPr lang="en-US" altLang="ko-KR" i="1" dirty="0"/>
              <a:t>the DMRS port multiplexing in the frequency domain of the front-load DMRS</a:t>
            </a:r>
            <a:r>
              <a:rPr lang="en-US" altLang="ko-KR" i="1" dirty="0" smtClean="0"/>
              <a:t>:</a:t>
            </a:r>
            <a:endParaRPr lang="en-US" altLang="ko-KR" i="1" dirty="0"/>
          </a:p>
          <a:p>
            <a:pPr lvl="1"/>
            <a:r>
              <a:rPr lang="en-US" altLang="ko-KR" i="1" dirty="0" smtClean="0"/>
              <a:t>Support multiplexing with </a:t>
            </a:r>
            <a:r>
              <a:rPr lang="en-US" altLang="ko-KR" i="1" dirty="0"/>
              <a:t>OCC in adjacent </a:t>
            </a:r>
            <a:r>
              <a:rPr lang="en-US" altLang="ko-KR" i="1" dirty="0" smtClean="0"/>
              <a:t>DMRS REs </a:t>
            </a:r>
            <a:r>
              <a:rPr lang="en-US" altLang="ko-KR" i="1" dirty="0"/>
              <a:t>in </a:t>
            </a:r>
            <a:r>
              <a:rPr lang="en-US" altLang="ko-KR" i="1" dirty="0" smtClean="0"/>
              <a:t>frequency</a:t>
            </a:r>
          </a:p>
          <a:p>
            <a:pPr lvl="2"/>
            <a:r>
              <a:rPr lang="en-US" altLang="ko-KR" i="1" dirty="0" smtClean="0"/>
              <a:t>FFS OCC length=2,4</a:t>
            </a:r>
          </a:p>
          <a:p>
            <a:pPr lvl="2"/>
            <a:r>
              <a:rPr lang="en-US" altLang="ko-KR" i="1" dirty="0" smtClean="0"/>
              <a:t>FFS specific FDM patterns</a:t>
            </a:r>
          </a:p>
          <a:p>
            <a:pPr lvl="2"/>
            <a:r>
              <a:rPr lang="en-US" altLang="ko-KR" i="1" dirty="0" smtClean="0"/>
              <a:t>Note: not all the DMRS REs are necessary to be contiguous </a:t>
            </a:r>
          </a:p>
          <a:p>
            <a:pPr lvl="2"/>
            <a:endParaRPr lang="en-US" altLang="ko-KR" i="1" dirty="0"/>
          </a:p>
          <a:p>
            <a:endParaRPr lang="en-US" altLang="ko-KR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10015</TotalTime>
  <Words>102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DMRS port multiplexing in the frequency domain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281</cp:revision>
  <dcterms:created xsi:type="dcterms:W3CDTF">2016-09-09T20:37:00Z</dcterms:created>
  <dcterms:modified xsi:type="dcterms:W3CDTF">2017-05-16T07:15:29Z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249426878</vt:i4>
  </property>
  <property fmtid="{D5CDD505-2E9C-101B-9397-08002B2CF9AE}" pid="3" name="_NewReviewCycle">
    <vt:lpwstr/>
  </property>
  <property fmtid="{D5CDD505-2E9C-101B-9397-08002B2CF9AE}" pid="4" name="_EmailSubject">
    <vt:lpwstr>Draft WF on additional DMRS</vt:lpwstr>
  </property>
  <property fmtid="{D5CDD505-2E9C-101B-9397-08002B2CF9AE}" pid="5" name="_AuthorEmail">
    <vt:lpwstr>amanolak@qti.qualcomm.com</vt:lpwstr>
  </property>
  <property fmtid="{D5CDD505-2E9C-101B-9397-08002B2CF9AE}" pid="6" name="_AuthorEmailDisplayName">
    <vt:lpwstr>Alexandros Manolakos</vt:lpwstr>
  </property>
</Properties>
</file>