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Relay UE Selection Criteria Enhancements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ITRI, </a:t>
            </a:r>
            <a:r>
              <a:rPr lang="en-US" altLang="zh-CN" dirty="0" smtClean="0"/>
              <a:t>Huawei</a:t>
            </a:r>
            <a:r>
              <a:rPr lang="en-US" altLang="zh-CN" dirty="0"/>
              <a:t>, </a:t>
            </a:r>
            <a:r>
              <a:rPr lang="en-US" altLang="zh-CN" dirty="0" smtClean="0"/>
              <a:t>HiSilicon, </a:t>
            </a:r>
            <a:r>
              <a:rPr lang="en-US" altLang="zh-CN" dirty="0" smtClean="0"/>
              <a:t>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R1-1709402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observed that for FeD2D it is beneficial to take into account Relay Uu link quality for relay selection to optimize Remote and Relay UE power consumption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For Relay UE selection, introduce </a:t>
            </a:r>
            <a:r>
              <a:rPr lang="en-US" dirty="0" smtClean="0"/>
              <a:t>Relay </a:t>
            </a:r>
            <a:r>
              <a:rPr lang="en-US" dirty="0"/>
              <a:t>Uu link quality as an additional criterion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On-screen Show (4:3)</PresentationFormat>
  <Paragraphs>12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Relay UE Selection Criteria Enhancements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4501b772-f9e3-4d1c-94d0-393dbd51c58b</vt:lpwstr>
  </property>
  <property fmtid="{D5CDD505-2E9C-101B-9397-08002B2CF9AE}" pid="3" name="CTP_TimeStamp">
    <vt:lpwstr>2017-05-15 03:13:55Z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