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5"/>
  </p:notesMasterIdLst>
  <p:sldIdLst>
    <p:sldId id="256" r:id="rId2"/>
    <p:sldId id="286" r:id="rId3"/>
    <p:sldId id="289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859" autoAdjust="0"/>
    <p:restoredTop sz="95065" autoAdjust="0"/>
  </p:normalViewPr>
  <p:slideViewPr>
    <p:cSldViewPr>
      <p:cViewPr varScale="1">
        <p:scale>
          <a:sx n="84" d="100"/>
          <a:sy n="84" d="100"/>
        </p:scale>
        <p:origin x="1638" y="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5/16/2017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391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22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000" dirty="0"/>
              <a:t>WF on Relay UE Synchronization Assistance</a:t>
            </a:r>
            <a:endParaRPr lang="ru-RU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Intel, Sony</a:t>
            </a:r>
            <a:endParaRPr lang="en-US" altLang="en-US" dirty="0" smtClean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191672"/>
            <a:ext cx="8686800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hangingPunct="1">
              <a:buNone/>
            </a:pPr>
            <a:r>
              <a:rPr lang="en-US" sz="1800" b="1" dirty="0"/>
              <a:t>3GPP TSG RAN WG1 Meeting #89                                            	                  </a:t>
            </a:r>
            <a:r>
              <a:rPr lang="en-US" sz="1800" b="1" dirty="0" smtClean="0"/>
              <a:t>	</a:t>
            </a:r>
            <a:r>
              <a:rPr lang="en-US" sz="1800" b="1" dirty="0"/>
              <a:t>R1-1709398</a:t>
            </a:r>
            <a:endParaRPr lang="en-US" sz="1800" dirty="0"/>
          </a:p>
          <a:p>
            <a:pPr hangingPunct="1">
              <a:buNone/>
            </a:pPr>
            <a:r>
              <a:rPr lang="en-US" sz="1800" b="1" dirty="0"/>
              <a:t>Hangzhou, P.R. China 15</a:t>
            </a:r>
            <a:r>
              <a:rPr lang="en-US" sz="1800" b="1" baseline="30000" dirty="0"/>
              <a:t>th </a:t>
            </a:r>
            <a:r>
              <a:rPr lang="en-US" sz="1800" b="1" dirty="0"/>
              <a:t>– 19</a:t>
            </a:r>
            <a:r>
              <a:rPr lang="en-US" sz="1800" b="1" baseline="30000" dirty="0"/>
              <a:t>th</a:t>
            </a:r>
            <a:r>
              <a:rPr lang="en-US" sz="1800" b="1" dirty="0"/>
              <a:t> May 2017</a:t>
            </a:r>
            <a:endParaRPr lang="en-US" sz="1800" dirty="0"/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 smtClean="0"/>
              <a:t>Agenda </a:t>
            </a:r>
            <a:r>
              <a:rPr lang="en-US" altLang="ko-KR" sz="1800" b="1" dirty="0"/>
              <a:t>item - </a:t>
            </a:r>
            <a:r>
              <a:rPr lang="en-US" altLang="ko-KR" sz="1800" b="1" dirty="0" smtClean="0"/>
              <a:t>6.2.9.2.1</a:t>
            </a:r>
            <a:endParaRPr lang="ko-KR" altLang="ko-KR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If Remote UE uses SLSS for a long time, it is beneficial to provide sync assistance information by Relay UE </a:t>
            </a:r>
            <a:r>
              <a:rPr lang="en-US" dirty="0"/>
              <a:t>to Remote </a:t>
            </a:r>
            <a:r>
              <a:rPr lang="en-US" dirty="0" smtClean="0"/>
              <a:t>UE to simplify acquisition of cellular sync when needed</a:t>
            </a:r>
          </a:p>
          <a:p>
            <a:r>
              <a:rPr lang="en-US" dirty="0" smtClean="0"/>
              <a:t>When Remote UE and Relay UE are served by different cells it is necessary to study conditions to switch between SLSS and cellular SS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15C4B-1AD3-4FC8-911F-95EBFD279D03}" type="slidenum">
              <a:rPr lang="en-US" altLang="en-US" smtClean="0"/>
              <a:pPr/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900945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/>
              <a:t>Relay UE can provide assistance information for Remote UE synchronization on </a:t>
            </a:r>
            <a:r>
              <a:rPr lang="en-US" dirty="0" smtClean="0"/>
              <a:t>Uu and/or PC5 </a:t>
            </a:r>
            <a:r>
              <a:rPr lang="en-US" dirty="0"/>
              <a:t>link</a:t>
            </a:r>
          </a:p>
          <a:p>
            <a:pPr lvl="0"/>
            <a:r>
              <a:rPr lang="en-US" dirty="0"/>
              <a:t>Study conditions when in-coverage Relay UE can serve as a synchronization source for in-coverage Remote UE (e.g. synchronous, asynchronous cells, linked Relay and Remote UEs)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26971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122</Words>
  <Application>Microsoft Office PowerPoint</Application>
  <PresentationFormat>On-screen Show (4:3)</PresentationFormat>
  <Paragraphs>14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맑은 고딕</vt:lpstr>
      <vt:lpstr>宋体</vt:lpstr>
      <vt:lpstr>Arial</vt:lpstr>
      <vt:lpstr>Calibri</vt:lpstr>
      <vt:lpstr>Office Theme</vt:lpstr>
      <vt:lpstr>WF on Relay UE Synchronization Assistance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keywords>CTPClassification=CTP_PUBLIC:VisualMarkings=</cp:keywords>
  <cp:lastModifiedBy/>
  <cp:revision>1</cp:revision>
  <dcterms:created xsi:type="dcterms:W3CDTF">2016-04-08T13:39:05Z</dcterms:created>
  <dcterms:modified xsi:type="dcterms:W3CDTF">2017-05-16T03:20:47Z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1e659312-ef3e-4cad-b687-93b6cd6b046f</vt:lpwstr>
  </property>
  <property fmtid="{D5CDD505-2E9C-101B-9397-08002B2CF9AE}" pid="3" name="CTP_TimeStamp">
    <vt:lpwstr>2017-05-15 03:30:06Z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1479161981</vt:lpwstr>
  </property>
  <property fmtid="{D5CDD505-2E9C-101B-9397-08002B2CF9AE}" pid="11" name="CTPClassification">
    <vt:lpwstr>CTP_PUBLIC</vt:lpwstr>
  </property>
</Properties>
</file>