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05" r:id="rId3"/>
    <p:sldId id="310" r:id="rId4"/>
    <p:sldId id="30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6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QCL for CSI-RS as beam-related indication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</a:t>
            </a:r>
            <a:r>
              <a:rPr lang="en-US" altLang="ja-JP" dirty="0" smtClean="0">
                <a:solidFill>
                  <a:schemeClr val="tx1"/>
                </a:solidFill>
              </a:rPr>
              <a:t>, OPPO, Qualcomm,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r>
              <a:rPr lang="en-US" altLang="ja-JP" dirty="0" smtClean="0">
                <a:solidFill>
                  <a:schemeClr val="tx1"/>
                </a:solidFill>
              </a:rPr>
              <a:t>, 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 smtClean="0"/>
              <a:t>1709377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" y="278650"/>
            <a:ext cx="4196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#89</a:t>
            </a:r>
          </a:p>
          <a:p>
            <a:pPr>
              <a:defRPr/>
            </a:pPr>
            <a:r>
              <a:rPr lang="en-GB" altLang="ko-KR" dirty="0"/>
              <a:t>Hangzhou, P.R. China, 15</a:t>
            </a:r>
            <a:r>
              <a:rPr lang="en-GB" altLang="ko-KR" baseline="30000" dirty="0"/>
              <a:t>th</a:t>
            </a:r>
            <a:r>
              <a:rPr lang="en-GB" altLang="ko-KR" dirty="0"/>
              <a:t> – 19</a:t>
            </a:r>
            <a:r>
              <a:rPr lang="en-GB" altLang="ko-KR" baseline="30000" dirty="0"/>
              <a:t>th</a:t>
            </a:r>
            <a:r>
              <a:rPr lang="en-GB" altLang="ko-KR" dirty="0"/>
              <a:t> May 2017</a:t>
            </a:r>
            <a:endParaRPr lang="en-US" altLang="zh-CN" dirty="0"/>
          </a:p>
          <a:p>
            <a:pPr>
              <a:defRPr/>
            </a:pPr>
            <a:r>
              <a:rPr lang="tr-TR" altLang="ko-KR" dirty="0" smtClean="0"/>
              <a:t>Agenda </a:t>
            </a:r>
            <a:r>
              <a:rPr lang="tr-TR" altLang="ko-KR" dirty="0"/>
              <a:t>Item: </a:t>
            </a:r>
            <a:r>
              <a:rPr lang="en-US" altLang="ko-KR" dirty="0" smtClean="0"/>
              <a:t>7.1.2.2.1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</a:t>
            </a:r>
            <a:r>
              <a:rPr lang="en-US" altLang="ko-KR" dirty="0"/>
              <a:t>RAN1 NR Ad-Hoc &amp; #88 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3780900"/>
            <a:ext cx="8772525" cy="8673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48" y="990600"/>
            <a:ext cx="8775065" cy="2069813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2118357" y="2633748"/>
            <a:ext cx="6324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For </a:t>
            </a:r>
            <a:r>
              <a:rPr lang="en-US" altLang="ko-KR" dirty="0"/>
              <a:t>the agreed case of CSI-RS reception </a:t>
            </a:r>
            <a:r>
              <a:rPr lang="en-US" altLang="ko-KR" dirty="0" smtClean="0"/>
              <a:t>for a configured CSI-RS resource with </a:t>
            </a:r>
            <a:r>
              <a:rPr lang="en-US" altLang="ko-KR" dirty="0"/>
              <a:t>beam-related </a:t>
            </a:r>
            <a:r>
              <a:rPr lang="en-US" altLang="ko-KR" dirty="0" smtClean="0"/>
              <a:t>indication through QCL w.r.t</a:t>
            </a:r>
            <a:r>
              <a:rPr lang="en-US" altLang="ko-KR" dirty="0"/>
              <a:t>. at least </a:t>
            </a:r>
            <a:r>
              <a:rPr lang="en-US" altLang="ko-KR" dirty="0" smtClean="0"/>
              <a:t>spatial parameter(s), </a:t>
            </a:r>
            <a:endParaRPr lang="en-US" altLang="ko-KR" dirty="0"/>
          </a:p>
          <a:p>
            <a:pPr lvl="1"/>
            <a:r>
              <a:rPr lang="en-US" altLang="ko-KR" dirty="0" smtClean="0"/>
              <a:t>Support indication of spatial QCL assumption between antenna port(s) within a CSI-RS resource and those within </a:t>
            </a:r>
            <a:r>
              <a:rPr lang="en-US" altLang="ko-KR" dirty="0"/>
              <a:t>SS Block (indicated by SS block time index) of a cell </a:t>
            </a:r>
            <a:endParaRPr lang="en-US" altLang="ko-KR" dirty="0" smtClean="0"/>
          </a:p>
          <a:p>
            <a:pPr lvl="1"/>
            <a:r>
              <a:rPr lang="en-US" altLang="ko-KR" dirty="0"/>
              <a:t>Support indication of spatial QCL assumption between antenna port(s) within a CSI-RS resource and those within </a:t>
            </a:r>
            <a:r>
              <a:rPr lang="en-US" altLang="ko-KR" dirty="0" smtClean="0"/>
              <a:t>another CSI-RS resource</a:t>
            </a:r>
            <a:endParaRPr lang="en-US" altLang="ko-KR" dirty="0"/>
          </a:p>
          <a:p>
            <a:pPr lvl="1"/>
            <a:r>
              <a:rPr lang="en-US" altLang="ko-KR" dirty="0" smtClean="0"/>
              <a:t>FFS: w.r.t. other </a:t>
            </a:r>
            <a:r>
              <a:rPr lang="en-US" altLang="ko-KR" dirty="0"/>
              <a:t>QCL parameter(s</a:t>
            </a:r>
            <a:r>
              <a:rPr lang="en-US" altLang="ko-KR" dirty="0" smtClean="0"/>
              <a:t>), e.g., Doppler shift, average </a:t>
            </a:r>
            <a:r>
              <a:rPr lang="en-US" altLang="ko-KR" dirty="0" smtClean="0"/>
              <a:t>delay</a:t>
            </a:r>
          </a:p>
          <a:p>
            <a:pPr lvl="1"/>
            <a:r>
              <a:rPr lang="en-US" altLang="ko-KR" dirty="0" smtClean="0"/>
              <a:t>FFS on signaling details for the above indications, e.g., based on resource/port/resource-group wise QCL, and/or low-overhead indication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30341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860324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12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19938</TotalTime>
  <Words>161</Words>
  <Application>Microsoft Office PowerPoint</Application>
  <PresentationFormat>화면 슬라이드 쇼(4:3)</PresentationFormat>
  <Paragraphs>14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QCL for CSI-RS as beam-related indication</vt:lpstr>
      <vt:lpstr>Agreements in RAN1 NR Ad-Hoc &amp; #88 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433</cp:revision>
  <dcterms:created xsi:type="dcterms:W3CDTF">2016-03-24T01:14:08Z</dcterms:created>
  <dcterms:modified xsi:type="dcterms:W3CDTF">2017-05-16T09:32:49Z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