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31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22" y="-91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</a:rPr>
              <a:t>WF on </a:t>
            </a:r>
            <a:r>
              <a:rPr lang="en-US" altLang="ja-JP" dirty="0"/>
              <a:t>DL transmission scheme 2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 fontScale="70000" lnSpcReduction="2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Electronics, Qualcomm, Ericsson, Samsung, Intel, NTT DOCOMO, ZTE, </a:t>
            </a:r>
            <a:r>
              <a:rPr lang="en-US" altLang="ko-KR" dirty="0">
                <a:solidFill>
                  <a:schemeClr val="tx1"/>
                </a:solidFill>
              </a:rPr>
              <a:t>WILUS Inc.,</a:t>
            </a:r>
            <a:r>
              <a:rPr lang="en-US" altLang="ja-JP" dirty="0">
                <a:solidFill>
                  <a:schemeClr val="tx1"/>
                </a:solidFill>
              </a:rPr>
              <a:t> Nokia, ASB,</a:t>
            </a:r>
            <a:r>
              <a:rPr lang="en-US" altLang="en-US" dirty="0">
                <a:solidFill>
                  <a:schemeClr val="tx1"/>
                </a:solidFill>
              </a:rPr>
              <a:t> </a:t>
            </a:r>
          </a:p>
          <a:p>
            <a:r>
              <a:rPr lang="en-US" altLang="ja-JP" dirty="0">
                <a:solidFill>
                  <a:schemeClr val="tx1"/>
                </a:solidFill>
              </a:rPr>
              <a:t>OPPO, </a:t>
            </a:r>
            <a:r>
              <a:rPr lang="en-US" altLang="ko-KR" dirty="0">
                <a:solidFill>
                  <a:schemeClr val="tx1"/>
                </a:solidFill>
              </a:rPr>
              <a:t>Fujitsu, </a:t>
            </a:r>
            <a:r>
              <a:rPr lang="en-US" altLang="ko-KR" sz="3100" dirty="0">
                <a:solidFill>
                  <a:schemeClr val="tx1"/>
                </a:solidFill>
              </a:rPr>
              <a:t>Panasonic, IITH, </a:t>
            </a:r>
            <a:r>
              <a:rPr lang="en-US" altLang="ko-KR" sz="3100" dirty="0" err="1">
                <a:solidFill>
                  <a:schemeClr val="tx1"/>
                </a:solidFill>
              </a:rPr>
              <a:t>CEWiT</a:t>
            </a:r>
            <a:r>
              <a:rPr lang="en-US" altLang="ko-KR" sz="3100" dirty="0">
                <a:solidFill>
                  <a:schemeClr val="tx1"/>
                </a:solidFill>
              </a:rPr>
              <a:t>, IITM, </a:t>
            </a:r>
            <a:r>
              <a:rPr lang="en-US" altLang="ko-KR" sz="3100" dirty="0" err="1">
                <a:solidFill>
                  <a:schemeClr val="tx1"/>
                </a:solidFill>
              </a:rPr>
              <a:t>Tejas</a:t>
            </a:r>
            <a:r>
              <a:rPr lang="en-US" altLang="ko-KR" sz="3100" dirty="0">
                <a:solidFill>
                  <a:schemeClr val="tx1"/>
                </a:solidFill>
              </a:rPr>
              <a:t> </a:t>
            </a:r>
            <a:r>
              <a:rPr lang="en-US" altLang="ko-KR" sz="3100" dirty="0" smtClean="0">
                <a:solidFill>
                  <a:schemeClr val="tx1"/>
                </a:solidFill>
              </a:rPr>
              <a:t>Networks, KDDI, </a:t>
            </a:r>
            <a:r>
              <a:rPr lang="en-US" altLang="ko-KR" sz="3100" dirty="0">
                <a:solidFill>
                  <a:schemeClr val="tx1"/>
                </a:solidFill>
              </a:rPr>
              <a:t>CHTTL, AT&amp;T </a:t>
            </a:r>
            <a:endParaRPr lang="ko-KR" altLang="ko-KR" sz="3100" dirty="0">
              <a:solidFill>
                <a:schemeClr val="tx1"/>
              </a:solidFill>
            </a:endParaRPr>
          </a:p>
          <a:p>
            <a:r>
              <a:rPr lang="en-US" altLang="ko-KR" dirty="0" smtClean="0">
                <a:solidFill>
                  <a:schemeClr val="tx1"/>
                </a:solidFill>
              </a:rPr>
              <a:t> </a:t>
            </a:r>
            <a:r>
              <a:rPr lang="en-US" altLang="ja-JP" dirty="0" smtClean="0">
                <a:solidFill>
                  <a:schemeClr val="bg1">
                    <a:lumMod val="65000"/>
                  </a:schemeClr>
                </a:solidFill>
              </a:rPr>
              <a:t>[SONY, </a:t>
            </a:r>
            <a:r>
              <a:rPr lang="en-US" altLang="ja-JP" dirty="0" err="1" smtClean="0">
                <a:solidFill>
                  <a:schemeClr val="bg1">
                    <a:lumMod val="65000"/>
                  </a:schemeClr>
                </a:solidFill>
              </a:rPr>
              <a:t>MediaTek</a:t>
            </a:r>
            <a:r>
              <a:rPr lang="en-US" altLang="ja-JP" dirty="0" smtClean="0">
                <a:solidFill>
                  <a:schemeClr val="bg1">
                    <a:lumMod val="65000"/>
                  </a:schemeClr>
                </a:solidFill>
              </a:rPr>
              <a:t>]…</a:t>
            </a:r>
            <a:endParaRPr lang="en-US" altLang="ja-JP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R1-1709357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1964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/>
              <a:t>#89</a:t>
            </a:r>
          </a:p>
          <a:p>
            <a:pPr>
              <a:defRPr/>
            </a:pPr>
            <a:r>
              <a:rPr lang="en-GB" altLang="ko-KR" dirty="0"/>
              <a:t>Hangzhou, P.R. China, 15</a:t>
            </a:r>
            <a:r>
              <a:rPr lang="en-GB" altLang="ko-KR" baseline="30000" dirty="0"/>
              <a:t>th</a:t>
            </a:r>
            <a:r>
              <a:rPr lang="en-GB" altLang="ko-KR" dirty="0"/>
              <a:t> – 19</a:t>
            </a:r>
            <a:r>
              <a:rPr lang="en-GB" altLang="ko-KR" baseline="30000" dirty="0"/>
              <a:t>th</a:t>
            </a:r>
            <a:r>
              <a:rPr lang="en-GB" altLang="ko-KR" dirty="0"/>
              <a:t> May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/>
              <a:t>7.1.2.1.2</a:t>
            </a: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Proposal</a:t>
            </a:r>
            <a:endParaRPr lang="ko-KR" altLang="en-US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z="2800" dirty="0"/>
              <a:t>NR supports PRG level precoder cycling as DL transmission scheme 2</a:t>
            </a:r>
          </a:p>
          <a:p>
            <a:pPr lvl="1"/>
            <a:r>
              <a:rPr lang="en-US" altLang="ko-KR" sz="2400" dirty="0"/>
              <a:t>Precoder cycling is used </a:t>
            </a:r>
            <a:endParaRPr lang="ko-KR" altLang="ko-KR" sz="2400" dirty="0"/>
          </a:p>
          <a:p>
            <a:pPr lvl="2"/>
            <a:r>
              <a:rPr lang="en-US" altLang="ko-KR" sz="2000" dirty="0"/>
              <a:t>where a UE can assume that precoding does not vary over a PRG and that the same precoding is applied on DMRS and PDSCH</a:t>
            </a:r>
            <a:endParaRPr lang="ko-KR" altLang="ko-KR" sz="2000" dirty="0"/>
          </a:p>
          <a:p>
            <a:pPr lvl="2"/>
            <a:r>
              <a:rPr lang="en-US" altLang="ko-KR" sz="2000" dirty="0"/>
              <a:t>PRG size is FFS.</a:t>
            </a:r>
          </a:p>
          <a:p>
            <a:pPr lvl="1"/>
            <a:r>
              <a:rPr lang="en-US" altLang="ko-KR" sz="2400" dirty="0" smtClean="0"/>
              <a:t>I1 </a:t>
            </a:r>
            <a:r>
              <a:rPr lang="en-US" altLang="ko-KR" sz="2400" dirty="0"/>
              <a:t>only feedback is supported</a:t>
            </a:r>
            <a:endParaRPr lang="ko-KR" altLang="ko-KR" sz="2400" dirty="0"/>
          </a:p>
          <a:p>
            <a:pPr lvl="2"/>
            <a:r>
              <a:rPr lang="en-US" altLang="ko-KR" sz="2000" dirty="0"/>
              <a:t>FFS if subband CQI reporting is supported</a:t>
            </a:r>
          </a:p>
          <a:p>
            <a:pPr lvl="2"/>
            <a:r>
              <a:rPr lang="en-US" altLang="ko-KR" sz="2000" dirty="0"/>
              <a:t>FFS if assumptions on i2 for CQI calculation are </a:t>
            </a:r>
            <a:r>
              <a:rPr lang="en-US" altLang="ko-KR" sz="2000" dirty="0" smtClean="0"/>
              <a:t>needed</a:t>
            </a:r>
          </a:p>
          <a:p>
            <a:pPr lvl="2"/>
            <a:r>
              <a:rPr lang="en-US" altLang="ko-KR" sz="2000" dirty="0" smtClean="0"/>
              <a:t>FFS using hybrid CSI feedback for i1 and CQI</a:t>
            </a:r>
            <a:endParaRPr lang="en-US" altLang="ko-KR" sz="2000" dirty="0"/>
          </a:p>
          <a:p>
            <a:pPr lvl="2"/>
            <a:r>
              <a:rPr lang="en-US" altLang="ko-KR" sz="2000" dirty="0"/>
              <a:t>The further impact on CSI feedback and calculation is FFS</a:t>
            </a:r>
          </a:p>
          <a:p>
            <a:pPr lvl="1"/>
            <a:r>
              <a:rPr lang="en-US" altLang="ko-KR" sz="2400" dirty="0"/>
              <a:t>FFS whether to support other partial PMI </a:t>
            </a:r>
            <a:r>
              <a:rPr lang="en-US" altLang="ko-KR" sz="2400" dirty="0" smtClean="0"/>
              <a:t>feedback, e.g., i11/i12.</a:t>
            </a:r>
          </a:p>
          <a:p>
            <a:pPr lvl="1"/>
            <a:r>
              <a:rPr lang="en-US" altLang="ko-KR" sz="2400" dirty="0" smtClean="0"/>
              <a:t>Note: this does not imply </a:t>
            </a:r>
            <a:r>
              <a:rPr lang="en-US" altLang="ko-KR" sz="2400" dirty="0" err="1" smtClean="0"/>
              <a:t>TxD</a:t>
            </a:r>
            <a:r>
              <a:rPr lang="en-US" altLang="ko-KR" sz="2400" dirty="0" smtClean="0"/>
              <a:t> design for UL.</a:t>
            </a:r>
            <a:endParaRPr lang="en-US" altLang="ko-KR" sz="2400" dirty="0"/>
          </a:p>
        </p:txBody>
      </p:sp>
      <p:sp>
        <p:nvSpPr>
          <p:cNvPr id="3076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BCD0C2B-31E9-44CB-80ED-73668CABAD60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573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20516</TotalTime>
  <Words>187</Words>
  <Application>Microsoft Office PowerPoint</Application>
  <PresentationFormat>화면 슬라이드 쇼(4:3)</PresentationFormat>
  <Paragraphs>21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DL transmission scheme 2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Hyungtae Kim</cp:lastModifiedBy>
  <cp:revision>498</cp:revision>
  <dcterms:created xsi:type="dcterms:W3CDTF">2016-03-24T01:14:08Z</dcterms:created>
  <dcterms:modified xsi:type="dcterms:W3CDTF">2017-05-17T06:53:06Z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