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92" r:id="rId4"/>
    <p:sldId id="391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DMRS for self-contained feedback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R1-1709310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Qualcomm, Intel, </a:t>
            </a:r>
            <a:r>
              <a:rPr lang="en-GB" altLang="it-IT" sz="2400" dirty="0" err="1" smtClean="0"/>
              <a:t>MediaTek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Xinwei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When ACK/NACK feedback is configured in the same slot with corresponding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DL data transmission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7-symbol slot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case which the last DMRS symbol is the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last symbol of </a:t>
            </a: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front loaded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DMRS.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14-symbol slot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case which the last DMRS symbol is the last symbol of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front loaded DMRS.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case where one additional DMRS is together with the front-load DMRS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location of the additional DMRS</a:t>
            </a: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Example: Support the n</a:t>
            </a:r>
            <a:r>
              <a:rPr lang="en-US" altLang="zh-CN" sz="2000" b="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[6,7,8,9] OFDM symbol of the slot for the additional DMRS</a:t>
            </a: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Note: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maximum number of symbols carrying DMRS in the slot is 2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6" indent="-342900" algn="just"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25252</TotalTime>
  <Words>147</Words>
  <Application>Microsoft Office PowerPoint</Application>
  <PresentationFormat>全屏显示(4:3)</PresentationFormat>
  <Paragraphs>24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DL DMRS for self-contained feedback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2596</cp:revision>
  <dcterms:created xsi:type="dcterms:W3CDTF">2007-12-19T20:51:45Z</dcterms:created>
  <dcterms:modified xsi:type="dcterms:W3CDTF">2017-05-15T09:58:52Z</dcterms:modified>
</cp:coreProperties>
</file>